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084b205d27545d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16e1b568c654ec1"/>
  </p:sldMasterIdLst>
  <p:sldIdLst>
    <p:sldId xmlns:r="http://schemas.openxmlformats.org/officeDocument/2006/relationships" id="256" r:id="R08d3999cea6143f3"/>
    <p:sldId xmlns:r="http://schemas.openxmlformats.org/officeDocument/2006/relationships" id="257" r:id="Rdc1ebf18af2848b0"/>
    <p:sldId xmlns:r="http://schemas.openxmlformats.org/officeDocument/2006/relationships" id="258" r:id="R5b0778e99068415c"/>
    <p:sldId xmlns:r="http://schemas.openxmlformats.org/officeDocument/2006/relationships" id="259" r:id="R70dd3da6f8d94084"/>
    <p:sldId xmlns:r="http://schemas.openxmlformats.org/officeDocument/2006/relationships" id="260" r:id="R30517c0da654435e"/>
    <p:sldId xmlns:r="http://schemas.openxmlformats.org/officeDocument/2006/relationships" id="261" r:id="Rcbe6a0805e4c45c1"/>
    <p:sldId xmlns:r="http://schemas.openxmlformats.org/officeDocument/2006/relationships" id="262" r:id="R5bccf9dcbba1416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16e1b568c654ec1" /><Relationship Type="http://schemas.openxmlformats.org/officeDocument/2006/relationships/slide" Target="/ppt/slides/slide1.xml" Id="R08d3999cea6143f3" /><Relationship Type="http://schemas.openxmlformats.org/officeDocument/2006/relationships/slide" Target="/ppt/slides/slide2.xml" Id="Rdc1ebf18af2848b0" /><Relationship Type="http://schemas.openxmlformats.org/officeDocument/2006/relationships/slide" Target="/ppt/slides/slide3.xml" Id="R5b0778e99068415c" /><Relationship Type="http://schemas.openxmlformats.org/officeDocument/2006/relationships/slide" Target="/ppt/slides/slide4.xml" Id="R70dd3da6f8d94084" /><Relationship Type="http://schemas.openxmlformats.org/officeDocument/2006/relationships/slide" Target="/ppt/slides/slide5.xml" Id="R30517c0da654435e" /><Relationship Type="http://schemas.openxmlformats.org/officeDocument/2006/relationships/slide" Target="/ppt/slides/slide6.xml" Id="Rcbe6a0805e4c45c1" /><Relationship Type="http://schemas.openxmlformats.org/officeDocument/2006/relationships/slide" Target="/ppt/slides/slide7.xml" Id="R5bccf9dcbba1416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ffeac7f97c4e5b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c493afbe28a42e8" /><Relationship Type="http://schemas.openxmlformats.org/officeDocument/2006/relationships/theme" Target="/ppt/slideMasters/theme/theme1.xml" Id="Rd5b0a769b83545c4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cc493afbe28a42e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5bd7ba63b4eb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1ee01bd38c4d5f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1d24bc5e2543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cf2ced205245e3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0a60b102b64a26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e321dceb40b41e0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abd8f6981848d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PLUSS &amp; MINUS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PLUSS &amp; MINUS AS ble etablert [år] og holder til i Fredrikstad.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3 420 154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579 683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510 947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511 720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2 372 284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HÅVARD LARSEN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Mosseveien 39B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1610 Fredrikstad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firmapost@pluss-minus.no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976 576 845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PLUSS &amp; MINUS AS</a:t>
            </a:r>
          </a:p>
        </p:txBody>
      </p:sp>
    </p:spTree>
  </p:cSld>
  <p:clrMapOvr>
    <a:masterClrMapping xmlns:a="http://schemas.openxmlformats.org/drawingml/2006/main"/>
  </p:clrMapOvr>
</p:sld>
</file>