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7e10a1d8245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0001e5460c4542"/>
  </p:sldMasterIdLst>
  <p:sldIdLst>
    <p:sldId xmlns:r="http://schemas.openxmlformats.org/officeDocument/2006/relationships" id="256" r:id="R3d52904c830c4021"/>
    <p:sldId xmlns:r="http://schemas.openxmlformats.org/officeDocument/2006/relationships" id="257" r:id="R00f0105a38414dc8"/>
    <p:sldId xmlns:r="http://schemas.openxmlformats.org/officeDocument/2006/relationships" id="258" r:id="Rbe1785aa5812488a"/>
    <p:sldId xmlns:r="http://schemas.openxmlformats.org/officeDocument/2006/relationships" id="259" r:id="R342bf76a416846c6"/>
    <p:sldId xmlns:r="http://schemas.openxmlformats.org/officeDocument/2006/relationships" id="260" r:id="R91b906b3e2ec4983"/>
    <p:sldId xmlns:r="http://schemas.openxmlformats.org/officeDocument/2006/relationships" id="261" r:id="R3827d383ccbb4b17"/>
    <p:sldId xmlns:r="http://schemas.openxmlformats.org/officeDocument/2006/relationships" id="262" r:id="R850aa3f911434d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001e5460c4542" /><Relationship Type="http://schemas.openxmlformats.org/officeDocument/2006/relationships/slide" Target="/ppt/slides/slide1.xml" Id="R3d52904c830c4021" /><Relationship Type="http://schemas.openxmlformats.org/officeDocument/2006/relationships/slide" Target="/ppt/slides/slide2.xml" Id="R00f0105a38414dc8" /><Relationship Type="http://schemas.openxmlformats.org/officeDocument/2006/relationships/slide" Target="/ppt/slides/slide3.xml" Id="Rbe1785aa5812488a" /><Relationship Type="http://schemas.openxmlformats.org/officeDocument/2006/relationships/slide" Target="/ppt/slides/slide4.xml" Id="R342bf76a416846c6" /><Relationship Type="http://schemas.openxmlformats.org/officeDocument/2006/relationships/slide" Target="/ppt/slides/slide5.xml" Id="R91b906b3e2ec4983" /><Relationship Type="http://schemas.openxmlformats.org/officeDocument/2006/relationships/slide" Target="/ppt/slides/slide6.xml" Id="R3827d383ccbb4b17" /><Relationship Type="http://schemas.openxmlformats.org/officeDocument/2006/relationships/slide" Target="/ppt/slides/slide7.xml" Id="R850aa3f911434d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582af3d19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a8a30b79e474e" /><Relationship Type="http://schemas.openxmlformats.org/officeDocument/2006/relationships/theme" Target="/ppt/slideMasters/theme/theme1.xml" Id="Re8966819c99341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3a8a30b79e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32d15f54f40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e75543099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c2cee4e1c40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aea3377644b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e169daa8540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100bfa9d544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b9828bb63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LINDE MATSERVICE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 MATSERVICE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12 396 307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1 688 270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1 360 893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1 449 556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4 349 554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GITTE TERESE LINDE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MAIRE KRYDSBY LINDE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976 554 000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