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c939fc72864f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43e1be292240da"/>
  </p:sldMasterIdLst>
  <p:sldIdLst>
    <p:sldId xmlns:r="http://schemas.openxmlformats.org/officeDocument/2006/relationships" id="256" r:id="R65d1d70837cc4280"/>
    <p:sldId xmlns:r="http://schemas.openxmlformats.org/officeDocument/2006/relationships" id="257" r:id="R41fbc733cfbc4b57"/>
    <p:sldId xmlns:r="http://schemas.openxmlformats.org/officeDocument/2006/relationships" id="258" r:id="R37ae171cea6543bd"/>
    <p:sldId xmlns:r="http://schemas.openxmlformats.org/officeDocument/2006/relationships" id="259" r:id="Ra8893238638b4c12"/>
    <p:sldId xmlns:r="http://schemas.openxmlformats.org/officeDocument/2006/relationships" id="260" r:id="R66bef90c6e564ad7"/>
    <p:sldId xmlns:r="http://schemas.openxmlformats.org/officeDocument/2006/relationships" id="261" r:id="R023a415eefbc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43e1be292240da" /><Relationship Type="http://schemas.openxmlformats.org/officeDocument/2006/relationships/slide" Target="/ppt/slides/slide1.xml" Id="R65d1d70837cc4280" /><Relationship Type="http://schemas.openxmlformats.org/officeDocument/2006/relationships/slide" Target="/ppt/slides/slide2.xml" Id="R41fbc733cfbc4b57" /><Relationship Type="http://schemas.openxmlformats.org/officeDocument/2006/relationships/slide" Target="/ppt/slides/slide3.xml" Id="R37ae171cea6543bd" /><Relationship Type="http://schemas.openxmlformats.org/officeDocument/2006/relationships/slide" Target="/ppt/slides/slide4.xml" Id="Ra8893238638b4c12" /><Relationship Type="http://schemas.openxmlformats.org/officeDocument/2006/relationships/slide" Target="/ppt/slides/slide5.xml" Id="R66bef90c6e564ad7" /><Relationship Type="http://schemas.openxmlformats.org/officeDocument/2006/relationships/slide" Target="/ppt/slides/slide6.xml" Id="R023a415eefbc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ec098ea5b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516a4a48148f5" /><Relationship Type="http://schemas.openxmlformats.org/officeDocument/2006/relationships/theme" Target="/ppt/slideMasters/theme/theme1.xml" Id="Rae230f4c566b44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516a4a48148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c13bbec346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d541d3bb841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3e4a660a9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8bf49d83f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6c4f1f5ae41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8ff825ec149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