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310bb2440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53f9204984444"/>
  </p:sldMasterIdLst>
  <p:sldIdLst>
    <p:sldId xmlns:r="http://schemas.openxmlformats.org/officeDocument/2006/relationships" id="256" r:id="R03d1807ccfdb467e"/>
    <p:sldId xmlns:r="http://schemas.openxmlformats.org/officeDocument/2006/relationships" id="257" r:id="Rf9d92d7af8334b1f"/>
    <p:sldId xmlns:r="http://schemas.openxmlformats.org/officeDocument/2006/relationships" id="258" r:id="R4de91d8345334d9a"/>
    <p:sldId xmlns:r="http://schemas.openxmlformats.org/officeDocument/2006/relationships" id="259" r:id="Rde51c0017d6a4899"/>
    <p:sldId xmlns:r="http://schemas.openxmlformats.org/officeDocument/2006/relationships" id="260" r:id="R927f196b055e4da9"/>
    <p:sldId xmlns:r="http://schemas.openxmlformats.org/officeDocument/2006/relationships" id="261" r:id="Rffe00028515044c0"/>
    <p:sldId xmlns:r="http://schemas.openxmlformats.org/officeDocument/2006/relationships" id="262" r:id="R7a67a3fc2571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53f9204984444" /><Relationship Type="http://schemas.openxmlformats.org/officeDocument/2006/relationships/slide" Target="/ppt/slides/slide1.xml" Id="R03d1807ccfdb467e" /><Relationship Type="http://schemas.openxmlformats.org/officeDocument/2006/relationships/slide" Target="/ppt/slides/slide2.xml" Id="Rf9d92d7af8334b1f" /><Relationship Type="http://schemas.openxmlformats.org/officeDocument/2006/relationships/slide" Target="/ppt/slides/slide3.xml" Id="R4de91d8345334d9a" /><Relationship Type="http://schemas.openxmlformats.org/officeDocument/2006/relationships/slide" Target="/ppt/slides/slide4.xml" Id="Rde51c0017d6a4899" /><Relationship Type="http://schemas.openxmlformats.org/officeDocument/2006/relationships/slide" Target="/ppt/slides/slide5.xml" Id="R927f196b055e4da9" /><Relationship Type="http://schemas.openxmlformats.org/officeDocument/2006/relationships/slide" Target="/ppt/slides/slide6.xml" Id="Rffe00028515044c0" /><Relationship Type="http://schemas.openxmlformats.org/officeDocument/2006/relationships/slide" Target="/ppt/slides/slide7.xml" Id="R7a67a3fc2571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03998ef66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9af2f0804c18" /><Relationship Type="http://schemas.openxmlformats.org/officeDocument/2006/relationships/theme" Target="/ppt/slideMasters/theme/theme1.xml" Id="R08b064779068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a9af2f080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e4e0e23c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4eb661ed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f1d5a5e74d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b87ba433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9aa288df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417903d7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d3df48b1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TONINGSENTERET RØRVIK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2 587 629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INGEBJØRG V 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