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4b00d564c840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a634b74a9b44c9"/>
  </p:sldMasterIdLst>
  <p:sldIdLst>
    <p:sldId xmlns:r="http://schemas.openxmlformats.org/officeDocument/2006/relationships" id="256" r:id="Rbb0c9551e2a34124"/>
    <p:sldId xmlns:r="http://schemas.openxmlformats.org/officeDocument/2006/relationships" id="257" r:id="Rc365e5f70ae04a0d"/>
    <p:sldId xmlns:r="http://schemas.openxmlformats.org/officeDocument/2006/relationships" id="258" r:id="R52b59d6af0eb476a"/>
    <p:sldId xmlns:r="http://schemas.openxmlformats.org/officeDocument/2006/relationships" id="259" r:id="Rbeec4c4eac1d4b77"/>
    <p:sldId xmlns:r="http://schemas.openxmlformats.org/officeDocument/2006/relationships" id="260" r:id="R9861031de2c343c0"/>
    <p:sldId xmlns:r="http://schemas.openxmlformats.org/officeDocument/2006/relationships" id="261" r:id="R569816fce2994b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a634b74a9b44c9" /><Relationship Type="http://schemas.openxmlformats.org/officeDocument/2006/relationships/slide" Target="/ppt/slides/slide1.xml" Id="Rbb0c9551e2a34124" /><Relationship Type="http://schemas.openxmlformats.org/officeDocument/2006/relationships/slide" Target="/ppt/slides/slide2.xml" Id="Rc365e5f70ae04a0d" /><Relationship Type="http://schemas.openxmlformats.org/officeDocument/2006/relationships/slide" Target="/ppt/slides/slide3.xml" Id="R52b59d6af0eb476a" /><Relationship Type="http://schemas.openxmlformats.org/officeDocument/2006/relationships/slide" Target="/ppt/slides/slide4.xml" Id="Rbeec4c4eac1d4b77" /><Relationship Type="http://schemas.openxmlformats.org/officeDocument/2006/relationships/slide" Target="/ppt/slides/slide5.xml" Id="R9861031de2c343c0" /><Relationship Type="http://schemas.openxmlformats.org/officeDocument/2006/relationships/slide" Target="/ppt/slides/slide6.xml" Id="R569816fce2994b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70d7d3498748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0d694f09b64ae8" /><Relationship Type="http://schemas.openxmlformats.org/officeDocument/2006/relationships/theme" Target="/ppt/slideMasters/theme/theme1.xml" Id="R0af55d902db64a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0d694f09b64a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970f896bca44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e18c0be9664b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d7a11d516648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a58cfa693446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9e853cba8f4c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c1f166a90b48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TONINGSENTERET RØRVIK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TONINGSENTERET RØRVIK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TONINGSENTERET RØRVIK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TONINGSENTERET RØRVIK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TONINGSENTERET RØRVIK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TONINGSENTERET RØRVIK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7900 Rørvik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39 03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976 482 085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TONINGSENTERET RØRVIK AS</a:t>
            </a:r>
          </a:p>
        </p:txBody>
      </p:sp>
    </p:spTree>
  </p:cSld>
  <p:clrMapOvr>
    <a:masterClrMapping xmlns:a="http://schemas.openxmlformats.org/drawingml/2006/main"/>
  </p:clrMapOvr>
</p:sld>
</file>