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bdc8269a264d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bb081b2d8a4a21"/>
  </p:sldMasterIdLst>
  <p:sldIdLst>
    <p:sldId xmlns:r="http://schemas.openxmlformats.org/officeDocument/2006/relationships" id="256" r:id="R00f8807e42b24764"/>
    <p:sldId xmlns:r="http://schemas.openxmlformats.org/officeDocument/2006/relationships" id="257" r:id="R69498acad9914010"/>
    <p:sldId xmlns:r="http://schemas.openxmlformats.org/officeDocument/2006/relationships" id="258" r:id="R61e5cc665d37444d"/>
    <p:sldId xmlns:r="http://schemas.openxmlformats.org/officeDocument/2006/relationships" id="259" r:id="R1d4eb38555564451"/>
    <p:sldId xmlns:r="http://schemas.openxmlformats.org/officeDocument/2006/relationships" id="260" r:id="Ra2defcb4d9ca4e72"/>
    <p:sldId xmlns:r="http://schemas.openxmlformats.org/officeDocument/2006/relationships" id="261" r:id="R2d492b02507244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bb081b2d8a4a21" /><Relationship Type="http://schemas.openxmlformats.org/officeDocument/2006/relationships/slide" Target="/ppt/slides/slide1.xml" Id="R00f8807e42b24764" /><Relationship Type="http://schemas.openxmlformats.org/officeDocument/2006/relationships/slide" Target="/ppt/slides/slide2.xml" Id="R69498acad9914010" /><Relationship Type="http://schemas.openxmlformats.org/officeDocument/2006/relationships/slide" Target="/ppt/slides/slide3.xml" Id="R61e5cc665d37444d" /><Relationship Type="http://schemas.openxmlformats.org/officeDocument/2006/relationships/slide" Target="/ppt/slides/slide4.xml" Id="R1d4eb38555564451" /><Relationship Type="http://schemas.openxmlformats.org/officeDocument/2006/relationships/slide" Target="/ppt/slides/slide5.xml" Id="Ra2defcb4d9ca4e72" /><Relationship Type="http://schemas.openxmlformats.org/officeDocument/2006/relationships/slide" Target="/ppt/slides/slide6.xml" Id="R2d492b02507244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fa275cf38d46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45197864314f88" /><Relationship Type="http://schemas.openxmlformats.org/officeDocument/2006/relationships/theme" Target="/ppt/slideMasters/theme/theme1.xml" Id="Ra548f194c67042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45197864314f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159a6852184c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7906482ae948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04fb74d8934d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914e4373fa4b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ddbe4a11e746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fad69bae8943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STIFTELSEN TINIUS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TINIUS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TINIUS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TINIUS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TINIUS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TINIUS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5 813 245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−21 354 818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24 778 340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160 046 627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235 167 393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TINIUS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00 51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976 472 667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TINIUS</a:t>
            </a:r>
          </a:p>
        </p:txBody>
      </p:sp>
    </p:spTree>
  </p:cSld>
  <p:clrMapOvr>
    <a:masterClrMapping xmlns:a="http://schemas.openxmlformats.org/drawingml/2006/main"/>
  </p:clrMapOvr>
</p:sld>
</file>