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15871b526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f85b049cb46b7"/>
  </p:sldMasterIdLst>
  <p:sldIdLst>
    <p:sldId xmlns:r="http://schemas.openxmlformats.org/officeDocument/2006/relationships" id="256" r:id="Rce6a679633014da0"/>
    <p:sldId xmlns:r="http://schemas.openxmlformats.org/officeDocument/2006/relationships" id="257" r:id="R102c16a7f29a4b60"/>
    <p:sldId xmlns:r="http://schemas.openxmlformats.org/officeDocument/2006/relationships" id="258" r:id="Ra732af09e1ef4b27"/>
    <p:sldId xmlns:r="http://schemas.openxmlformats.org/officeDocument/2006/relationships" id="259" r:id="Rcba7164d7db44829"/>
    <p:sldId xmlns:r="http://schemas.openxmlformats.org/officeDocument/2006/relationships" id="260" r:id="R249fab4188514c4c"/>
    <p:sldId xmlns:r="http://schemas.openxmlformats.org/officeDocument/2006/relationships" id="261" r:id="R64010ded5a63449c"/>
    <p:sldId xmlns:r="http://schemas.openxmlformats.org/officeDocument/2006/relationships" id="262" r:id="R80666046c0ea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f85b049cb46b7" /><Relationship Type="http://schemas.openxmlformats.org/officeDocument/2006/relationships/slide" Target="/ppt/slides/slide1.xml" Id="Rce6a679633014da0" /><Relationship Type="http://schemas.openxmlformats.org/officeDocument/2006/relationships/slide" Target="/ppt/slides/slide2.xml" Id="R102c16a7f29a4b60" /><Relationship Type="http://schemas.openxmlformats.org/officeDocument/2006/relationships/slide" Target="/ppt/slides/slide3.xml" Id="Ra732af09e1ef4b27" /><Relationship Type="http://schemas.openxmlformats.org/officeDocument/2006/relationships/slide" Target="/ppt/slides/slide4.xml" Id="Rcba7164d7db44829" /><Relationship Type="http://schemas.openxmlformats.org/officeDocument/2006/relationships/slide" Target="/ppt/slides/slide5.xml" Id="R249fab4188514c4c" /><Relationship Type="http://schemas.openxmlformats.org/officeDocument/2006/relationships/slide" Target="/ppt/slides/slide6.xml" Id="R64010ded5a63449c" /><Relationship Type="http://schemas.openxmlformats.org/officeDocument/2006/relationships/slide" Target="/ppt/slides/slide7.xml" Id="R80666046c0ea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bf9828343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eec1b00f4db1" /><Relationship Type="http://schemas.openxmlformats.org/officeDocument/2006/relationships/theme" Target="/ppt/slideMasters/theme/theme1.xml" Id="R14a1a37beac5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9eec1b00f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1aa3370b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2512d9342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f6967bd0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d314423b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ce24361c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1e83bf888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c6b5d451c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