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479aa7cd8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d2d107ee44572"/>
  </p:sldMasterIdLst>
  <p:sldIdLst>
    <p:sldId xmlns:r="http://schemas.openxmlformats.org/officeDocument/2006/relationships" id="256" r:id="Re89c669a4f39460e"/>
    <p:sldId xmlns:r="http://schemas.openxmlformats.org/officeDocument/2006/relationships" id="257" r:id="R099700660ba64882"/>
    <p:sldId xmlns:r="http://schemas.openxmlformats.org/officeDocument/2006/relationships" id="258" r:id="R10a55bbdd92841ae"/>
    <p:sldId xmlns:r="http://schemas.openxmlformats.org/officeDocument/2006/relationships" id="259" r:id="Rc090addc4bde4131"/>
    <p:sldId xmlns:r="http://schemas.openxmlformats.org/officeDocument/2006/relationships" id="260" r:id="R29f2bba7c2f241d2"/>
    <p:sldId xmlns:r="http://schemas.openxmlformats.org/officeDocument/2006/relationships" id="261" r:id="R107a34eea332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d2d107ee44572" /><Relationship Type="http://schemas.openxmlformats.org/officeDocument/2006/relationships/slide" Target="/ppt/slides/slide1.xml" Id="Re89c669a4f39460e" /><Relationship Type="http://schemas.openxmlformats.org/officeDocument/2006/relationships/slide" Target="/ppt/slides/slide2.xml" Id="R099700660ba64882" /><Relationship Type="http://schemas.openxmlformats.org/officeDocument/2006/relationships/slide" Target="/ppt/slides/slide3.xml" Id="R10a55bbdd92841ae" /><Relationship Type="http://schemas.openxmlformats.org/officeDocument/2006/relationships/slide" Target="/ppt/slides/slide4.xml" Id="Rc090addc4bde4131" /><Relationship Type="http://schemas.openxmlformats.org/officeDocument/2006/relationships/slide" Target="/ppt/slides/slide5.xml" Id="R29f2bba7c2f241d2" /><Relationship Type="http://schemas.openxmlformats.org/officeDocument/2006/relationships/slide" Target="/ppt/slides/slide6.xml" Id="R107a34eea332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07ec0310b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5080b0440451c" /><Relationship Type="http://schemas.openxmlformats.org/officeDocument/2006/relationships/theme" Target="/ppt/slideMasters/theme/theme1.xml" Id="R64f0675186c1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5080b0440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e6b9acba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59d8bbfa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49b9ac43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af439714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a5579ac9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c0082bb5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