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f581d1f9d646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ac2f4fe3492487b"/>
  </p:sldMasterIdLst>
  <p:sldIdLst>
    <p:sldId xmlns:r="http://schemas.openxmlformats.org/officeDocument/2006/relationships" id="256" r:id="Rb69b7b11578842cb"/>
    <p:sldId xmlns:r="http://schemas.openxmlformats.org/officeDocument/2006/relationships" id="257" r:id="R9417bfb2f87c4fa2"/>
    <p:sldId xmlns:r="http://schemas.openxmlformats.org/officeDocument/2006/relationships" id="258" r:id="R584edcc447ab4c9a"/>
    <p:sldId xmlns:r="http://schemas.openxmlformats.org/officeDocument/2006/relationships" id="259" r:id="R241f7922559c4188"/>
    <p:sldId xmlns:r="http://schemas.openxmlformats.org/officeDocument/2006/relationships" id="260" r:id="Raa6bc2a26e9d4358"/>
    <p:sldId xmlns:r="http://schemas.openxmlformats.org/officeDocument/2006/relationships" id="261" r:id="R5e368fec150a4495"/>
    <p:sldId xmlns:r="http://schemas.openxmlformats.org/officeDocument/2006/relationships" id="262" r:id="R32dfb54cfcfd46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ac2f4fe3492487b" /><Relationship Type="http://schemas.openxmlformats.org/officeDocument/2006/relationships/slide" Target="/ppt/slides/slide1.xml" Id="Rb69b7b11578842cb" /><Relationship Type="http://schemas.openxmlformats.org/officeDocument/2006/relationships/slide" Target="/ppt/slides/slide2.xml" Id="R9417bfb2f87c4fa2" /><Relationship Type="http://schemas.openxmlformats.org/officeDocument/2006/relationships/slide" Target="/ppt/slides/slide3.xml" Id="R584edcc447ab4c9a" /><Relationship Type="http://schemas.openxmlformats.org/officeDocument/2006/relationships/slide" Target="/ppt/slides/slide4.xml" Id="R241f7922559c4188" /><Relationship Type="http://schemas.openxmlformats.org/officeDocument/2006/relationships/slide" Target="/ppt/slides/slide5.xml" Id="Raa6bc2a26e9d4358" /><Relationship Type="http://schemas.openxmlformats.org/officeDocument/2006/relationships/slide" Target="/ppt/slides/slide6.xml" Id="R5e368fec150a4495" /><Relationship Type="http://schemas.openxmlformats.org/officeDocument/2006/relationships/slide" Target="/ppt/slides/slide7.xml" Id="R32dfb54cfcfd46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ae95a47cd844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a3fea2f4e249f7" /><Relationship Type="http://schemas.openxmlformats.org/officeDocument/2006/relationships/theme" Target="/ppt/slideMasters/theme/theme1.xml" Id="Rd30b690a9fd044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a3fea2f4e249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965106157049b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b1fda4156443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685296922142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caf0770d640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ef6ea75c254f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cbfa505cc4e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4af842950547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ELVEVEGEN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ELVEVEGEN 1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357 302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195 496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202 837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6 336 307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6 773 892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FJORDVEKST HOLDING AS  –  26,9 %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BJARTE NORDEIDE  –  21,3 %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OVE NORDEIDE  –  21,3 %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NORDEIDE  –  11,3 %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ÅSTA KIRSTEN NORDEIDE  –  10,9 %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DAGRUN NORDEIDE  –  2,2 %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Elvevegen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976 328 442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ELVEVEGEN 1 AS</a:t>
            </a:r>
          </a:p>
        </p:txBody>
      </p:sp>
    </p:spTree>
  </p:cSld>
  <p:clrMapOvr>
    <a:masterClrMapping xmlns:a="http://schemas.openxmlformats.org/drawingml/2006/main"/>
  </p:clrMapOvr>
</p:sld>
</file>