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dec303c8c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09e0db6f294dfa"/>
  </p:sldMasterIdLst>
  <p:sldIdLst>
    <p:sldId xmlns:r="http://schemas.openxmlformats.org/officeDocument/2006/relationships" id="256" r:id="R7646220ea4a34d77"/>
    <p:sldId xmlns:r="http://schemas.openxmlformats.org/officeDocument/2006/relationships" id="257" r:id="Rd32a95370aae4ce5"/>
    <p:sldId xmlns:r="http://schemas.openxmlformats.org/officeDocument/2006/relationships" id="258" r:id="R9f4bc4d29dbd4bce"/>
    <p:sldId xmlns:r="http://schemas.openxmlformats.org/officeDocument/2006/relationships" id="259" r:id="R9eacce96243c4a03"/>
    <p:sldId xmlns:r="http://schemas.openxmlformats.org/officeDocument/2006/relationships" id="260" r:id="R35438fd8c319439e"/>
    <p:sldId xmlns:r="http://schemas.openxmlformats.org/officeDocument/2006/relationships" id="261" r:id="Re92f55cbcbb443e9"/>
    <p:sldId xmlns:r="http://schemas.openxmlformats.org/officeDocument/2006/relationships" id="262" r:id="R151303f5a78c4f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9e0db6f294dfa" /><Relationship Type="http://schemas.openxmlformats.org/officeDocument/2006/relationships/slide" Target="/ppt/slides/slide1.xml" Id="R7646220ea4a34d77" /><Relationship Type="http://schemas.openxmlformats.org/officeDocument/2006/relationships/slide" Target="/ppt/slides/slide2.xml" Id="Rd32a95370aae4ce5" /><Relationship Type="http://schemas.openxmlformats.org/officeDocument/2006/relationships/slide" Target="/ppt/slides/slide3.xml" Id="R9f4bc4d29dbd4bce" /><Relationship Type="http://schemas.openxmlformats.org/officeDocument/2006/relationships/slide" Target="/ppt/slides/slide4.xml" Id="R9eacce96243c4a03" /><Relationship Type="http://schemas.openxmlformats.org/officeDocument/2006/relationships/slide" Target="/ppt/slides/slide5.xml" Id="R35438fd8c319439e" /><Relationship Type="http://schemas.openxmlformats.org/officeDocument/2006/relationships/slide" Target="/ppt/slides/slide6.xml" Id="Re92f55cbcbb443e9" /><Relationship Type="http://schemas.openxmlformats.org/officeDocument/2006/relationships/slide" Target="/ppt/slides/slide7.xml" Id="R151303f5a78c4f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6bb2c9acd49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9f91950584860" /><Relationship Type="http://schemas.openxmlformats.org/officeDocument/2006/relationships/theme" Target="/ppt/slideMasters/theme/theme1.xml" Id="Raf36b3f058704b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a9f919505848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40af8f34b42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4c4e1f61646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ccf937d93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c2667a107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6b74c0695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8b64891a247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d570ab8e141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KIOSKDRIFT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KIOSKDRIFT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KIOSKDRIFT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KIOSKDRIFT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KIOSKDRIFT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KIOSKDRIFT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18 613 523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1 639 817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14 435 338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16 841 148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KIOSKDRIFT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NORGESGRUPPEN SERVICEHANDEL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KIOSKDRIFT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11 31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976 285 913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KIOSKDRIFT AS</a:t>
            </a:r>
          </a:p>
        </p:txBody>
      </p:sp>
    </p:spTree>
  </p:cSld>
  <p:clrMapOvr>
    <a:masterClrMapping xmlns:a="http://schemas.openxmlformats.org/drawingml/2006/main"/>
  </p:clrMapOvr>
</p:sld>
</file>