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7fce7a2e0c4b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0884599f5143ca"/>
  </p:sldMasterIdLst>
  <p:sldIdLst>
    <p:sldId xmlns:r="http://schemas.openxmlformats.org/officeDocument/2006/relationships" id="256" r:id="R2d8e78bb558342bd"/>
    <p:sldId xmlns:r="http://schemas.openxmlformats.org/officeDocument/2006/relationships" id="257" r:id="Ra68db73df66e409b"/>
    <p:sldId xmlns:r="http://schemas.openxmlformats.org/officeDocument/2006/relationships" id="258" r:id="R7603db36b5d74136"/>
    <p:sldId xmlns:r="http://schemas.openxmlformats.org/officeDocument/2006/relationships" id="259" r:id="R71921f2b7a154bf9"/>
    <p:sldId xmlns:r="http://schemas.openxmlformats.org/officeDocument/2006/relationships" id="260" r:id="R1406d875273249e5"/>
    <p:sldId xmlns:r="http://schemas.openxmlformats.org/officeDocument/2006/relationships" id="261" r:id="R2fcb94fd48fb42f6"/>
    <p:sldId xmlns:r="http://schemas.openxmlformats.org/officeDocument/2006/relationships" id="262" r:id="Ra4f874e817d742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0884599f5143ca" /><Relationship Type="http://schemas.openxmlformats.org/officeDocument/2006/relationships/slide" Target="/ppt/slides/slide1.xml" Id="R2d8e78bb558342bd" /><Relationship Type="http://schemas.openxmlformats.org/officeDocument/2006/relationships/slide" Target="/ppt/slides/slide2.xml" Id="Ra68db73df66e409b" /><Relationship Type="http://schemas.openxmlformats.org/officeDocument/2006/relationships/slide" Target="/ppt/slides/slide3.xml" Id="R7603db36b5d74136" /><Relationship Type="http://schemas.openxmlformats.org/officeDocument/2006/relationships/slide" Target="/ppt/slides/slide4.xml" Id="R71921f2b7a154bf9" /><Relationship Type="http://schemas.openxmlformats.org/officeDocument/2006/relationships/slide" Target="/ppt/slides/slide5.xml" Id="R1406d875273249e5" /><Relationship Type="http://schemas.openxmlformats.org/officeDocument/2006/relationships/slide" Target="/ppt/slides/slide6.xml" Id="R2fcb94fd48fb42f6" /><Relationship Type="http://schemas.openxmlformats.org/officeDocument/2006/relationships/slide" Target="/ppt/slides/slide7.xml" Id="Ra4f874e817d742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e91702c17645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6e85de04f4829" /><Relationship Type="http://schemas.openxmlformats.org/officeDocument/2006/relationships/theme" Target="/ppt/slideMasters/theme/theme1.xml" Id="Rd5afef53dd8744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26e85de04f48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5efb9f8324c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441e7b0b04d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8643f5c9b47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5194aea084b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95ab6fb4843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55e704f0648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d75b7d61141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 REGNSKAP SELBU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REGNSKAP SELBU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 REGNSKAP SELBU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REGNSKAP SELBU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REGNSKAP SELBU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REGNSKAP SELBU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12 406 605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543 031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521 777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3 639 540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6 472 298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REGNSKAP SELBU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BERIT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MOSLETH TOR OLAV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RENÅ JAN ARNE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REGNSKAP SELBU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Nestansringen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80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selbu@kl.no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976 228 383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REGNSKAP SELBU AS</a:t>
            </a:r>
          </a:p>
        </p:txBody>
      </p:sp>
    </p:spTree>
  </p:cSld>
  <p:clrMapOvr>
    <a:masterClrMapping xmlns:a="http://schemas.openxmlformats.org/drawingml/2006/main"/>
  </p:clrMapOvr>
</p:sld>
</file>