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ed6f721a0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1b57b75ca4b31"/>
  </p:sldMasterIdLst>
  <p:sldIdLst>
    <p:sldId xmlns:r="http://schemas.openxmlformats.org/officeDocument/2006/relationships" id="256" r:id="Rf482e0780e364c27"/>
    <p:sldId xmlns:r="http://schemas.openxmlformats.org/officeDocument/2006/relationships" id="257" r:id="R21e81f48042c4d19"/>
    <p:sldId xmlns:r="http://schemas.openxmlformats.org/officeDocument/2006/relationships" id="258" r:id="R6a59757a02fd4622"/>
    <p:sldId xmlns:r="http://schemas.openxmlformats.org/officeDocument/2006/relationships" id="259" r:id="R334e92fdcaea4aab"/>
    <p:sldId xmlns:r="http://schemas.openxmlformats.org/officeDocument/2006/relationships" id="260" r:id="R0f2ab6cb2db24ac4"/>
    <p:sldId xmlns:r="http://schemas.openxmlformats.org/officeDocument/2006/relationships" id="261" r:id="R3b0fdef6b02542b5"/>
    <p:sldId xmlns:r="http://schemas.openxmlformats.org/officeDocument/2006/relationships" id="262" r:id="Rbf10bee275ec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1b57b75ca4b31" /><Relationship Type="http://schemas.openxmlformats.org/officeDocument/2006/relationships/slide" Target="/ppt/slides/slide1.xml" Id="Rf482e0780e364c27" /><Relationship Type="http://schemas.openxmlformats.org/officeDocument/2006/relationships/slide" Target="/ppt/slides/slide2.xml" Id="R21e81f48042c4d19" /><Relationship Type="http://schemas.openxmlformats.org/officeDocument/2006/relationships/slide" Target="/ppt/slides/slide3.xml" Id="R6a59757a02fd4622" /><Relationship Type="http://schemas.openxmlformats.org/officeDocument/2006/relationships/slide" Target="/ppt/slides/slide4.xml" Id="R334e92fdcaea4aab" /><Relationship Type="http://schemas.openxmlformats.org/officeDocument/2006/relationships/slide" Target="/ppt/slides/slide5.xml" Id="R0f2ab6cb2db24ac4" /><Relationship Type="http://schemas.openxmlformats.org/officeDocument/2006/relationships/slide" Target="/ppt/slides/slide6.xml" Id="R3b0fdef6b02542b5" /><Relationship Type="http://schemas.openxmlformats.org/officeDocument/2006/relationships/slide" Target="/ppt/slides/slide7.xml" Id="Rbf10bee275ec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91ae9028e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31772f05475a" /><Relationship Type="http://schemas.openxmlformats.org/officeDocument/2006/relationships/theme" Target="/ppt/slideMasters/theme/theme1.xml" Id="R057f985cda96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f31772f05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76d6af0be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a877ecbd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7f1927e82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bd86fa541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0dadf7658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f45b250e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1b0d1d49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FLOM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59 037 343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1 463 264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1 490 566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28 551 216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FLOM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3285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FLOM AS</a:t>
            </a:r>
          </a:p>
        </p:txBody>
      </p:sp>
    </p:spTree>
  </p:cSld>
  <p:clrMapOvr>
    <a:masterClrMapping xmlns:a="http://schemas.openxmlformats.org/drawingml/2006/main"/>
  </p:clrMapOvr>
</p:sld>
</file>