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ac97caaa58246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72fe463b744c50"/>
  </p:sldMasterIdLst>
  <p:sldIdLst>
    <p:sldId xmlns:r="http://schemas.openxmlformats.org/officeDocument/2006/relationships" id="256" r:id="Raae9380d41c24726"/>
    <p:sldId xmlns:r="http://schemas.openxmlformats.org/officeDocument/2006/relationships" id="257" r:id="R0821af8b32054fdb"/>
    <p:sldId xmlns:r="http://schemas.openxmlformats.org/officeDocument/2006/relationships" id="258" r:id="Re2eba82eb933419f"/>
    <p:sldId xmlns:r="http://schemas.openxmlformats.org/officeDocument/2006/relationships" id="259" r:id="R0ee3341800614dae"/>
    <p:sldId xmlns:r="http://schemas.openxmlformats.org/officeDocument/2006/relationships" id="260" r:id="R93cf7b5ea6454f93"/>
    <p:sldId xmlns:r="http://schemas.openxmlformats.org/officeDocument/2006/relationships" id="261" r:id="R63180b01197e4dcd"/>
    <p:sldId xmlns:r="http://schemas.openxmlformats.org/officeDocument/2006/relationships" id="262" r:id="R8ae12ee2e3a64e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72fe463b744c50" /><Relationship Type="http://schemas.openxmlformats.org/officeDocument/2006/relationships/slide" Target="/ppt/slides/slide1.xml" Id="Raae9380d41c24726" /><Relationship Type="http://schemas.openxmlformats.org/officeDocument/2006/relationships/slide" Target="/ppt/slides/slide2.xml" Id="R0821af8b32054fdb" /><Relationship Type="http://schemas.openxmlformats.org/officeDocument/2006/relationships/slide" Target="/ppt/slides/slide3.xml" Id="Re2eba82eb933419f" /><Relationship Type="http://schemas.openxmlformats.org/officeDocument/2006/relationships/slide" Target="/ppt/slides/slide4.xml" Id="R0ee3341800614dae" /><Relationship Type="http://schemas.openxmlformats.org/officeDocument/2006/relationships/slide" Target="/ppt/slides/slide5.xml" Id="R93cf7b5ea6454f93" /><Relationship Type="http://schemas.openxmlformats.org/officeDocument/2006/relationships/slide" Target="/ppt/slides/slide6.xml" Id="R63180b01197e4dcd" /><Relationship Type="http://schemas.openxmlformats.org/officeDocument/2006/relationships/slide" Target="/ppt/slides/slide7.xml" Id="R8ae12ee2e3a64e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aa7b7c74c743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a7e7da2d254685" /><Relationship Type="http://schemas.openxmlformats.org/officeDocument/2006/relationships/theme" Target="/ppt/slideMasters/theme/theme1.xml" Id="R54b92930c41e40a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a7e7da2d2546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74e63aceeb4e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92ec725d9944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02479ac8d447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f1c563016d4a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bacf27a6dc45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a692a6ea1c4e8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49ab914d6c44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HURLENS AGENTURFORRETNING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HURLENS AGENTURFORRETNING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HURLENS AGENTURFORRETNING AS ble etablert [år] og holder til i Eidsvåg I Romsdal.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HURLENS AGENTURFORRETNING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HURLENS AGENTURFORRETNING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HURLENS AGENTURFORRETNING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616 725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−110 819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−32 589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1 507 903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1 643 778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HURLENS AGENTURFORRETNING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ØISTEIN HURLEN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HURLENS AGENTURFORRETNING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6460 Eidsvåg I Romsdal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94 73 26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976 201 639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HURLENS AGENTURFORRETNING AS</a:t>
            </a:r>
          </a:p>
        </p:txBody>
      </p:sp>
    </p:spTree>
  </p:cSld>
  <p:clrMapOvr>
    <a:masterClrMapping xmlns:a="http://schemas.openxmlformats.org/drawingml/2006/main"/>
  </p:clrMapOvr>
</p:sld>
</file>