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17e79a9a1f42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187d3fd1df451d"/>
  </p:sldMasterIdLst>
  <p:sldIdLst>
    <p:sldId xmlns:r="http://schemas.openxmlformats.org/officeDocument/2006/relationships" id="256" r:id="R588b9e107afd48ed"/>
    <p:sldId xmlns:r="http://schemas.openxmlformats.org/officeDocument/2006/relationships" id="257" r:id="Re5966dcc4aa04440"/>
    <p:sldId xmlns:r="http://schemas.openxmlformats.org/officeDocument/2006/relationships" id="258" r:id="R8e387bdb049c4b0e"/>
    <p:sldId xmlns:r="http://schemas.openxmlformats.org/officeDocument/2006/relationships" id="259" r:id="Rfa6ff428b8eb4aac"/>
    <p:sldId xmlns:r="http://schemas.openxmlformats.org/officeDocument/2006/relationships" id="260" r:id="R7af14684431544e3"/>
    <p:sldId xmlns:r="http://schemas.openxmlformats.org/officeDocument/2006/relationships" id="261" r:id="Rde4d2ef2b75248b2"/>
    <p:sldId xmlns:r="http://schemas.openxmlformats.org/officeDocument/2006/relationships" id="262" r:id="R232bce9826144f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187d3fd1df451d" /><Relationship Type="http://schemas.openxmlformats.org/officeDocument/2006/relationships/slide" Target="/ppt/slides/slide1.xml" Id="R588b9e107afd48ed" /><Relationship Type="http://schemas.openxmlformats.org/officeDocument/2006/relationships/slide" Target="/ppt/slides/slide2.xml" Id="Re5966dcc4aa04440" /><Relationship Type="http://schemas.openxmlformats.org/officeDocument/2006/relationships/slide" Target="/ppt/slides/slide3.xml" Id="R8e387bdb049c4b0e" /><Relationship Type="http://schemas.openxmlformats.org/officeDocument/2006/relationships/slide" Target="/ppt/slides/slide4.xml" Id="Rfa6ff428b8eb4aac" /><Relationship Type="http://schemas.openxmlformats.org/officeDocument/2006/relationships/slide" Target="/ppt/slides/slide5.xml" Id="R7af14684431544e3" /><Relationship Type="http://schemas.openxmlformats.org/officeDocument/2006/relationships/slide" Target="/ppt/slides/slide6.xml" Id="Rde4d2ef2b75248b2" /><Relationship Type="http://schemas.openxmlformats.org/officeDocument/2006/relationships/slide" Target="/ppt/slides/slide7.xml" Id="R232bce9826144f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27e71be95d47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bde9109d4c40c7" /><Relationship Type="http://schemas.openxmlformats.org/officeDocument/2006/relationships/theme" Target="/ppt/slideMasters/theme/theme1.xml" Id="R84574f8138b841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bde9109d4c40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6116d9e32845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84d577e2841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ac3e223c743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a9c750f1ee4f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7ab10ad6c94da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1c898b46248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ab78f6183b46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VARD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7 886 938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45 395 662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46 237 494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ÅSHILD NORDÅS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BJØRKLUND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Øyjordsveien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8616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13 46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976 162 005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VARD AS</a:t>
            </a:r>
          </a:p>
        </p:txBody>
      </p:sp>
    </p:spTree>
  </p:cSld>
  <p:clrMapOvr>
    <a:masterClrMapping xmlns:a="http://schemas.openxmlformats.org/drawingml/2006/main"/>
  </p:clrMapOvr>
</p:sld>
</file>