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68979a12be4e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d6178c59db4eb4"/>
  </p:sldMasterIdLst>
  <p:sldIdLst>
    <p:sldId xmlns:r="http://schemas.openxmlformats.org/officeDocument/2006/relationships" id="256" r:id="R52c4093b458b485d"/>
    <p:sldId xmlns:r="http://schemas.openxmlformats.org/officeDocument/2006/relationships" id="257" r:id="Rba8e16457ba1467b"/>
    <p:sldId xmlns:r="http://schemas.openxmlformats.org/officeDocument/2006/relationships" id="258" r:id="Ra9063cd4ce654814"/>
    <p:sldId xmlns:r="http://schemas.openxmlformats.org/officeDocument/2006/relationships" id="259" r:id="R7f1e5a2487344f77"/>
    <p:sldId xmlns:r="http://schemas.openxmlformats.org/officeDocument/2006/relationships" id="260" r:id="R3348d46383b74330"/>
    <p:sldId xmlns:r="http://schemas.openxmlformats.org/officeDocument/2006/relationships" id="261" r:id="R7c55080cf32240ad"/>
    <p:sldId xmlns:r="http://schemas.openxmlformats.org/officeDocument/2006/relationships" id="262" r:id="Re034ca6137604f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d6178c59db4eb4" /><Relationship Type="http://schemas.openxmlformats.org/officeDocument/2006/relationships/slide" Target="/ppt/slides/slide1.xml" Id="R52c4093b458b485d" /><Relationship Type="http://schemas.openxmlformats.org/officeDocument/2006/relationships/slide" Target="/ppt/slides/slide2.xml" Id="Rba8e16457ba1467b" /><Relationship Type="http://schemas.openxmlformats.org/officeDocument/2006/relationships/slide" Target="/ppt/slides/slide3.xml" Id="Ra9063cd4ce654814" /><Relationship Type="http://schemas.openxmlformats.org/officeDocument/2006/relationships/slide" Target="/ppt/slides/slide4.xml" Id="R7f1e5a2487344f77" /><Relationship Type="http://schemas.openxmlformats.org/officeDocument/2006/relationships/slide" Target="/ppt/slides/slide5.xml" Id="R3348d46383b74330" /><Relationship Type="http://schemas.openxmlformats.org/officeDocument/2006/relationships/slide" Target="/ppt/slides/slide6.xml" Id="R7c55080cf32240ad" /><Relationship Type="http://schemas.openxmlformats.org/officeDocument/2006/relationships/slide" Target="/ppt/slides/slide7.xml" Id="Re034ca6137604f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a6119953f54a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a81f539284e98" /><Relationship Type="http://schemas.openxmlformats.org/officeDocument/2006/relationships/theme" Target="/ppt/slideMasters/theme/theme1.xml" Id="R82a5d0c37e914d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da81f539284e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8154a130141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72d74f51c44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ecfc9e11146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915b3cfd442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866292a3a4a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c9ea4410f49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dd650145040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7 886 938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45 395 662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46 237 494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BJØRKLUND KNUT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NORDÅS ÅSHILD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46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976 162 005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