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c4dd12afd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cf74d5e4a499f"/>
  </p:sldMasterIdLst>
  <p:sldIdLst>
    <p:sldId xmlns:r="http://schemas.openxmlformats.org/officeDocument/2006/relationships" id="256" r:id="Ra43d01e0998743bb"/>
    <p:sldId xmlns:r="http://schemas.openxmlformats.org/officeDocument/2006/relationships" id="257" r:id="R356602688cf945e2"/>
    <p:sldId xmlns:r="http://schemas.openxmlformats.org/officeDocument/2006/relationships" id="258" r:id="R696b678774bb4f5c"/>
    <p:sldId xmlns:r="http://schemas.openxmlformats.org/officeDocument/2006/relationships" id="259" r:id="Rfd9e9b9dd0ed414e"/>
    <p:sldId xmlns:r="http://schemas.openxmlformats.org/officeDocument/2006/relationships" id="260" r:id="Ra6df7ed3f71540e3"/>
    <p:sldId xmlns:r="http://schemas.openxmlformats.org/officeDocument/2006/relationships" id="261" r:id="R94438b89ea154d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cf74d5e4a499f" /><Relationship Type="http://schemas.openxmlformats.org/officeDocument/2006/relationships/slide" Target="/ppt/slides/slide1.xml" Id="Ra43d01e0998743bb" /><Relationship Type="http://schemas.openxmlformats.org/officeDocument/2006/relationships/slide" Target="/ppt/slides/slide2.xml" Id="R356602688cf945e2" /><Relationship Type="http://schemas.openxmlformats.org/officeDocument/2006/relationships/slide" Target="/ppt/slides/slide3.xml" Id="R696b678774bb4f5c" /><Relationship Type="http://schemas.openxmlformats.org/officeDocument/2006/relationships/slide" Target="/ppt/slides/slide4.xml" Id="Rfd9e9b9dd0ed414e" /><Relationship Type="http://schemas.openxmlformats.org/officeDocument/2006/relationships/slide" Target="/ppt/slides/slide5.xml" Id="Ra6df7ed3f71540e3" /><Relationship Type="http://schemas.openxmlformats.org/officeDocument/2006/relationships/slide" Target="/ppt/slides/slide6.xml" Id="R94438b89ea154d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f1b63d466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195b04ef84fd7" /><Relationship Type="http://schemas.openxmlformats.org/officeDocument/2006/relationships/theme" Target="/ppt/slideMasters/theme/theme1.xml" Id="Re5015e9cf34547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195b04ef8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0572e82ad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d582482544c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31731ab3e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31b708516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81c58b42d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668231757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