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21eeec03e746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36ce9f51044df0"/>
  </p:sldMasterIdLst>
  <p:sldIdLst>
    <p:sldId xmlns:r="http://schemas.openxmlformats.org/officeDocument/2006/relationships" id="256" r:id="R9a3f4d952bbd4942"/>
    <p:sldId xmlns:r="http://schemas.openxmlformats.org/officeDocument/2006/relationships" id="257" r:id="R1241c0e8719941ed"/>
    <p:sldId xmlns:r="http://schemas.openxmlformats.org/officeDocument/2006/relationships" id="258" r:id="R161a239cdff84e93"/>
    <p:sldId xmlns:r="http://schemas.openxmlformats.org/officeDocument/2006/relationships" id="259" r:id="Raa78ab7701684105"/>
    <p:sldId xmlns:r="http://schemas.openxmlformats.org/officeDocument/2006/relationships" id="260" r:id="Re4cd4a81de2b47fe"/>
    <p:sldId xmlns:r="http://schemas.openxmlformats.org/officeDocument/2006/relationships" id="261" r:id="Rabe55a587281496d"/>
    <p:sldId xmlns:r="http://schemas.openxmlformats.org/officeDocument/2006/relationships" id="262" r:id="R67606d52997f4d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6ce9f51044df0" /><Relationship Type="http://schemas.openxmlformats.org/officeDocument/2006/relationships/slide" Target="/ppt/slides/slide1.xml" Id="R9a3f4d952bbd4942" /><Relationship Type="http://schemas.openxmlformats.org/officeDocument/2006/relationships/slide" Target="/ppt/slides/slide2.xml" Id="R1241c0e8719941ed" /><Relationship Type="http://schemas.openxmlformats.org/officeDocument/2006/relationships/slide" Target="/ppt/slides/slide3.xml" Id="R161a239cdff84e93" /><Relationship Type="http://schemas.openxmlformats.org/officeDocument/2006/relationships/slide" Target="/ppt/slides/slide4.xml" Id="Raa78ab7701684105" /><Relationship Type="http://schemas.openxmlformats.org/officeDocument/2006/relationships/slide" Target="/ppt/slides/slide5.xml" Id="Re4cd4a81de2b47fe" /><Relationship Type="http://schemas.openxmlformats.org/officeDocument/2006/relationships/slide" Target="/ppt/slides/slide6.xml" Id="Rabe55a587281496d" /><Relationship Type="http://schemas.openxmlformats.org/officeDocument/2006/relationships/slide" Target="/ppt/slides/slide7.xml" Id="R67606d52997f4d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19c3ca728445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0a6dd817b43ff" /><Relationship Type="http://schemas.openxmlformats.org/officeDocument/2006/relationships/theme" Target="/ppt/slideMasters/theme/theme1.xml" Id="R2961adbc012b4c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00a6dd817b43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7947a4b804e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22717ff014d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00c1653684a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bbd2e52c247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4ecc5cb1746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a650de56a47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aa0d6556f41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BIONDI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BIONDI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1 079 700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1 082 154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2 082 154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HANS CHRISTIAN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 TORE ARNFINN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Fåberggata 155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2615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05 40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hcd@hcdahl.no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976 122 305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