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d63bd1e7734f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d7a7c067684151"/>
  </p:sldMasterIdLst>
  <p:sldIdLst>
    <p:sldId xmlns:r="http://schemas.openxmlformats.org/officeDocument/2006/relationships" id="256" r:id="R0225cadb2d564fa6"/>
    <p:sldId xmlns:r="http://schemas.openxmlformats.org/officeDocument/2006/relationships" id="257" r:id="Rcb0b384176334866"/>
    <p:sldId xmlns:r="http://schemas.openxmlformats.org/officeDocument/2006/relationships" id="258" r:id="Rbc92bb65478f4191"/>
    <p:sldId xmlns:r="http://schemas.openxmlformats.org/officeDocument/2006/relationships" id="259" r:id="R42776beb621b4c92"/>
    <p:sldId xmlns:r="http://schemas.openxmlformats.org/officeDocument/2006/relationships" id="260" r:id="R96380113f1b945c6"/>
    <p:sldId xmlns:r="http://schemas.openxmlformats.org/officeDocument/2006/relationships" id="261" r:id="Rfcc7bde6ccad47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7a7c067684151" /><Relationship Type="http://schemas.openxmlformats.org/officeDocument/2006/relationships/slide" Target="/ppt/slides/slide1.xml" Id="R0225cadb2d564fa6" /><Relationship Type="http://schemas.openxmlformats.org/officeDocument/2006/relationships/slide" Target="/ppt/slides/slide2.xml" Id="Rcb0b384176334866" /><Relationship Type="http://schemas.openxmlformats.org/officeDocument/2006/relationships/slide" Target="/ppt/slides/slide3.xml" Id="Rbc92bb65478f4191" /><Relationship Type="http://schemas.openxmlformats.org/officeDocument/2006/relationships/slide" Target="/ppt/slides/slide4.xml" Id="R42776beb621b4c92" /><Relationship Type="http://schemas.openxmlformats.org/officeDocument/2006/relationships/slide" Target="/ppt/slides/slide5.xml" Id="R96380113f1b945c6" /><Relationship Type="http://schemas.openxmlformats.org/officeDocument/2006/relationships/slide" Target="/ppt/slides/slide6.xml" Id="Rfcc7bde6ccad47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92438c4144b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b8d5a74154a34" /><Relationship Type="http://schemas.openxmlformats.org/officeDocument/2006/relationships/theme" Target="/ppt/slideMasters/theme/theme1.xml" Id="R07c5e96158e64b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2b8d5a7415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ab4262bea45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cdf1037e14c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1585d8c2342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4f0be090c4e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a9149631f4d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fcb75d2674b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NORTEAM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NORTEAM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2 937 769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907 963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614 573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4 519 384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9 403 994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976 103 513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