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57fa2fdaeb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c5e17c364d49d6"/>
  </p:sldMasterIdLst>
  <p:sldIdLst>
    <p:sldId xmlns:r="http://schemas.openxmlformats.org/officeDocument/2006/relationships" id="256" r:id="R69a53d0e2f2c426f"/>
    <p:sldId xmlns:r="http://schemas.openxmlformats.org/officeDocument/2006/relationships" id="257" r:id="R1a8840aaf3a54037"/>
    <p:sldId xmlns:r="http://schemas.openxmlformats.org/officeDocument/2006/relationships" id="258" r:id="R6b0f0465554e4e6c"/>
    <p:sldId xmlns:r="http://schemas.openxmlformats.org/officeDocument/2006/relationships" id="259" r:id="R19c376003ed4473a"/>
    <p:sldId xmlns:r="http://schemas.openxmlformats.org/officeDocument/2006/relationships" id="260" r:id="R3e4fddcc578944dd"/>
    <p:sldId xmlns:r="http://schemas.openxmlformats.org/officeDocument/2006/relationships" id="261" r:id="Rada79a5978d14613"/>
    <p:sldId xmlns:r="http://schemas.openxmlformats.org/officeDocument/2006/relationships" id="262" r:id="Re3db27c19be641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5e17c364d49d6" /><Relationship Type="http://schemas.openxmlformats.org/officeDocument/2006/relationships/slide" Target="/ppt/slides/slide1.xml" Id="R69a53d0e2f2c426f" /><Relationship Type="http://schemas.openxmlformats.org/officeDocument/2006/relationships/slide" Target="/ppt/slides/slide2.xml" Id="R1a8840aaf3a54037" /><Relationship Type="http://schemas.openxmlformats.org/officeDocument/2006/relationships/slide" Target="/ppt/slides/slide3.xml" Id="R6b0f0465554e4e6c" /><Relationship Type="http://schemas.openxmlformats.org/officeDocument/2006/relationships/slide" Target="/ppt/slides/slide4.xml" Id="R19c376003ed4473a" /><Relationship Type="http://schemas.openxmlformats.org/officeDocument/2006/relationships/slide" Target="/ppt/slides/slide5.xml" Id="R3e4fddcc578944dd" /><Relationship Type="http://schemas.openxmlformats.org/officeDocument/2006/relationships/slide" Target="/ppt/slides/slide6.xml" Id="Rada79a5978d14613" /><Relationship Type="http://schemas.openxmlformats.org/officeDocument/2006/relationships/slide" Target="/ppt/slides/slide7.xml" Id="Re3db27c19be641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c0840e2fd43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4d4d69fa94a51" /><Relationship Type="http://schemas.openxmlformats.org/officeDocument/2006/relationships/theme" Target="/ppt/slideMasters/theme/theme1.xml" Id="R05e13e0140b4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44d4d69fa9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ad926c97f4d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3388c2c46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d2498575640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bddfc8b74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bdc90af18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e9e9af05e40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e3d48a818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WEPE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53 394 697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6 681 310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5 343 618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5 698 847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22 073 971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WESTRENG MAY BRITT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ANDERS MOEN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LENA KR HAUGERUD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AASTAD THOMAS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ROAR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