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3c2fb8f7b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0e16f110f4dc0"/>
  </p:sldMasterIdLst>
  <p:sldIdLst>
    <p:sldId xmlns:r="http://schemas.openxmlformats.org/officeDocument/2006/relationships" id="256" r:id="R77a83579e41b4ed5"/>
    <p:sldId xmlns:r="http://schemas.openxmlformats.org/officeDocument/2006/relationships" id="257" r:id="Red434525f5014aa3"/>
    <p:sldId xmlns:r="http://schemas.openxmlformats.org/officeDocument/2006/relationships" id="258" r:id="Rdb69b5e1b72a4cfc"/>
    <p:sldId xmlns:r="http://schemas.openxmlformats.org/officeDocument/2006/relationships" id="259" r:id="R48560423ea8f41f6"/>
    <p:sldId xmlns:r="http://schemas.openxmlformats.org/officeDocument/2006/relationships" id="260" r:id="Rc7f9d70b7eb842a2"/>
    <p:sldId xmlns:r="http://schemas.openxmlformats.org/officeDocument/2006/relationships" id="261" r:id="Ra2a9733488ed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0e16f110f4dc0" /><Relationship Type="http://schemas.openxmlformats.org/officeDocument/2006/relationships/slide" Target="/ppt/slides/slide1.xml" Id="R77a83579e41b4ed5" /><Relationship Type="http://schemas.openxmlformats.org/officeDocument/2006/relationships/slide" Target="/ppt/slides/slide2.xml" Id="Red434525f5014aa3" /><Relationship Type="http://schemas.openxmlformats.org/officeDocument/2006/relationships/slide" Target="/ppt/slides/slide3.xml" Id="Rdb69b5e1b72a4cfc" /><Relationship Type="http://schemas.openxmlformats.org/officeDocument/2006/relationships/slide" Target="/ppt/slides/slide4.xml" Id="R48560423ea8f41f6" /><Relationship Type="http://schemas.openxmlformats.org/officeDocument/2006/relationships/slide" Target="/ppt/slides/slide5.xml" Id="Rc7f9d70b7eb842a2" /><Relationship Type="http://schemas.openxmlformats.org/officeDocument/2006/relationships/slide" Target="/ppt/slides/slide6.xml" Id="Ra2a9733488ed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c912c660f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b94256024b80" /><Relationship Type="http://schemas.openxmlformats.org/officeDocument/2006/relationships/theme" Target="/ppt/slideMasters/theme/theme1.xml" Id="Rc704c7280c23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1b9425602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f5460d42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63d9082d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dc746f71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02ae97923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f64f1ed3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6126f5876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