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c9341ed8a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61573af734294"/>
  </p:sldMasterIdLst>
  <p:sldIdLst>
    <p:sldId xmlns:r="http://schemas.openxmlformats.org/officeDocument/2006/relationships" id="256" r:id="R8111697dc3684e10"/>
    <p:sldId xmlns:r="http://schemas.openxmlformats.org/officeDocument/2006/relationships" id="257" r:id="R097840e409f9499d"/>
    <p:sldId xmlns:r="http://schemas.openxmlformats.org/officeDocument/2006/relationships" id="258" r:id="Raa27ba26ac4d419a"/>
    <p:sldId xmlns:r="http://schemas.openxmlformats.org/officeDocument/2006/relationships" id="259" r:id="R7f5f7f9844c04406"/>
    <p:sldId xmlns:r="http://schemas.openxmlformats.org/officeDocument/2006/relationships" id="260" r:id="Rf165dc91d5c9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61573af734294" /><Relationship Type="http://schemas.openxmlformats.org/officeDocument/2006/relationships/slide" Target="/ppt/slides/slide1.xml" Id="R8111697dc3684e10" /><Relationship Type="http://schemas.openxmlformats.org/officeDocument/2006/relationships/slide" Target="/ppt/slides/slide2.xml" Id="R097840e409f9499d" /><Relationship Type="http://schemas.openxmlformats.org/officeDocument/2006/relationships/slide" Target="/ppt/slides/slide3.xml" Id="Raa27ba26ac4d419a" /><Relationship Type="http://schemas.openxmlformats.org/officeDocument/2006/relationships/slide" Target="/ppt/slides/slide4.xml" Id="R7f5f7f9844c04406" /><Relationship Type="http://schemas.openxmlformats.org/officeDocument/2006/relationships/slide" Target="/ppt/slides/slide5.xml" Id="Rf165dc91d5c9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c9d489918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67364b1b74e63" /><Relationship Type="http://schemas.openxmlformats.org/officeDocument/2006/relationships/theme" Target="/ppt/slideMasters/theme/theme1.xml" Id="Rc9b7c56d6eee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167364b1b7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934270ee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eda56a18f4f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d304123e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ac9de839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e2ba436f1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&amp; FERAGEN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&amp; FERAGEN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