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51c74a805f4a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34ebf1ed7845a1"/>
  </p:sldMasterIdLst>
  <p:sldIdLst>
    <p:sldId xmlns:r="http://schemas.openxmlformats.org/officeDocument/2006/relationships" id="256" r:id="R2ae72e3e86eb4e6f"/>
    <p:sldId xmlns:r="http://schemas.openxmlformats.org/officeDocument/2006/relationships" id="257" r:id="R80b37c8004e44a9d"/>
    <p:sldId xmlns:r="http://schemas.openxmlformats.org/officeDocument/2006/relationships" id="258" r:id="R48489b600ba24ca6"/>
    <p:sldId xmlns:r="http://schemas.openxmlformats.org/officeDocument/2006/relationships" id="259" r:id="R4374c0d269114d1b"/>
    <p:sldId xmlns:r="http://schemas.openxmlformats.org/officeDocument/2006/relationships" id="260" r:id="Rc4898dc4f2484ea8"/>
    <p:sldId xmlns:r="http://schemas.openxmlformats.org/officeDocument/2006/relationships" id="261" r:id="R46a529c6d236444c"/>
    <p:sldId xmlns:r="http://schemas.openxmlformats.org/officeDocument/2006/relationships" id="262" r:id="R632e3e0139d84e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34ebf1ed7845a1" /><Relationship Type="http://schemas.openxmlformats.org/officeDocument/2006/relationships/slide" Target="/ppt/slides/slide1.xml" Id="R2ae72e3e86eb4e6f" /><Relationship Type="http://schemas.openxmlformats.org/officeDocument/2006/relationships/slide" Target="/ppt/slides/slide2.xml" Id="R80b37c8004e44a9d" /><Relationship Type="http://schemas.openxmlformats.org/officeDocument/2006/relationships/slide" Target="/ppt/slides/slide3.xml" Id="R48489b600ba24ca6" /><Relationship Type="http://schemas.openxmlformats.org/officeDocument/2006/relationships/slide" Target="/ppt/slides/slide4.xml" Id="R4374c0d269114d1b" /><Relationship Type="http://schemas.openxmlformats.org/officeDocument/2006/relationships/slide" Target="/ppt/slides/slide5.xml" Id="Rc4898dc4f2484ea8" /><Relationship Type="http://schemas.openxmlformats.org/officeDocument/2006/relationships/slide" Target="/ppt/slides/slide6.xml" Id="R46a529c6d236444c" /><Relationship Type="http://schemas.openxmlformats.org/officeDocument/2006/relationships/slide" Target="/ppt/slides/slide7.xml" Id="R632e3e0139d84e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96ab13c9074b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12c9b7e4f4db6" /><Relationship Type="http://schemas.openxmlformats.org/officeDocument/2006/relationships/theme" Target="/ppt/slideMasters/theme/theme1.xml" Id="R736535771c0443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a12c9b7e4f4d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50f167c3e49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d2149c6194e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610eb99b74e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281b705384d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57271239644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6b4a278c14b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1991eb7df4b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K-TEAM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K-TEAM AS ble etablert [år] og holder til i Kolsås.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33 076 600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4 846 071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3 874 813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1 951 484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12 073 651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HOLDING I 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 LITLESKARE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SCHØNFELDT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Brynsveien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1352 Kolsås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18 28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post@k-team.no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www.k-team.no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976 048 695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K-TEAM AS</a:t>
            </a:r>
          </a:p>
        </p:txBody>
      </p:sp>
    </p:spTree>
  </p:cSld>
  <p:clrMapOvr>
    <a:masterClrMapping xmlns:a="http://schemas.openxmlformats.org/drawingml/2006/main"/>
  </p:clrMapOvr>
</p:sld>
</file>