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dcfe3a503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2d604f4484812"/>
  </p:sldMasterIdLst>
  <p:sldIdLst>
    <p:sldId xmlns:r="http://schemas.openxmlformats.org/officeDocument/2006/relationships" id="256" r:id="R2856d303d3224b42"/>
    <p:sldId xmlns:r="http://schemas.openxmlformats.org/officeDocument/2006/relationships" id="257" r:id="Rb24bba896514466d"/>
    <p:sldId xmlns:r="http://schemas.openxmlformats.org/officeDocument/2006/relationships" id="258" r:id="R8a7e5c256a8d41c5"/>
    <p:sldId xmlns:r="http://schemas.openxmlformats.org/officeDocument/2006/relationships" id="259" r:id="R2ac71855a112425e"/>
    <p:sldId xmlns:r="http://schemas.openxmlformats.org/officeDocument/2006/relationships" id="260" r:id="R1864b3ce495f465b"/>
    <p:sldId xmlns:r="http://schemas.openxmlformats.org/officeDocument/2006/relationships" id="261" r:id="Rd8c1f373294b4244"/>
    <p:sldId xmlns:r="http://schemas.openxmlformats.org/officeDocument/2006/relationships" id="262" r:id="R32c1030798d3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2d604f4484812" /><Relationship Type="http://schemas.openxmlformats.org/officeDocument/2006/relationships/slide" Target="/ppt/slides/slide1.xml" Id="R2856d303d3224b42" /><Relationship Type="http://schemas.openxmlformats.org/officeDocument/2006/relationships/slide" Target="/ppt/slides/slide2.xml" Id="Rb24bba896514466d" /><Relationship Type="http://schemas.openxmlformats.org/officeDocument/2006/relationships/slide" Target="/ppt/slides/slide3.xml" Id="R8a7e5c256a8d41c5" /><Relationship Type="http://schemas.openxmlformats.org/officeDocument/2006/relationships/slide" Target="/ppt/slides/slide4.xml" Id="R2ac71855a112425e" /><Relationship Type="http://schemas.openxmlformats.org/officeDocument/2006/relationships/slide" Target="/ppt/slides/slide5.xml" Id="R1864b3ce495f465b" /><Relationship Type="http://schemas.openxmlformats.org/officeDocument/2006/relationships/slide" Target="/ppt/slides/slide6.xml" Id="Rd8c1f373294b4244" /><Relationship Type="http://schemas.openxmlformats.org/officeDocument/2006/relationships/slide" Target="/ppt/slides/slide7.xml" Id="R32c1030798d3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14ff9ca09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b158db254974" /><Relationship Type="http://schemas.openxmlformats.org/officeDocument/2006/relationships/theme" Target="/ppt/slideMasters/theme/theme1.xml" Id="R2680d440e650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ab158db25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8b3295296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a2df4f27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86e8a02e4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7feaa9b5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ee89b6e7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3c7db8d1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41e2217a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