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76609175f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c7f05e7284d88"/>
  </p:sldMasterIdLst>
  <p:sldIdLst>
    <p:sldId xmlns:r="http://schemas.openxmlformats.org/officeDocument/2006/relationships" id="256" r:id="R8ffa640a17484fd9"/>
    <p:sldId xmlns:r="http://schemas.openxmlformats.org/officeDocument/2006/relationships" id="257" r:id="Rb00ffdcb06044b22"/>
    <p:sldId xmlns:r="http://schemas.openxmlformats.org/officeDocument/2006/relationships" id="258" r:id="R550322e1185046f1"/>
    <p:sldId xmlns:r="http://schemas.openxmlformats.org/officeDocument/2006/relationships" id="259" r:id="R75d68f53b3fb479e"/>
    <p:sldId xmlns:r="http://schemas.openxmlformats.org/officeDocument/2006/relationships" id="260" r:id="R5b125466bd8240c6"/>
    <p:sldId xmlns:r="http://schemas.openxmlformats.org/officeDocument/2006/relationships" id="261" r:id="Rd89ba660d74343f7"/>
    <p:sldId xmlns:r="http://schemas.openxmlformats.org/officeDocument/2006/relationships" id="262" r:id="Rbded027f10a3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c7f05e7284d88" /><Relationship Type="http://schemas.openxmlformats.org/officeDocument/2006/relationships/slide" Target="/ppt/slides/slide1.xml" Id="R8ffa640a17484fd9" /><Relationship Type="http://schemas.openxmlformats.org/officeDocument/2006/relationships/slide" Target="/ppt/slides/slide2.xml" Id="Rb00ffdcb06044b22" /><Relationship Type="http://schemas.openxmlformats.org/officeDocument/2006/relationships/slide" Target="/ppt/slides/slide3.xml" Id="R550322e1185046f1" /><Relationship Type="http://schemas.openxmlformats.org/officeDocument/2006/relationships/slide" Target="/ppt/slides/slide4.xml" Id="R75d68f53b3fb479e" /><Relationship Type="http://schemas.openxmlformats.org/officeDocument/2006/relationships/slide" Target="/ppt/slides/slide5.xml" Id="R5b125466bd8240c6" /><Relationship Type="http://schemas.openxmlformats.org/officeDocument/2006/relationships/slide" Target="/ppt/slides/slide6.xml" Id="Rd89ba660d74343f7" /><Relationship Type="http://schemas.openxmlformats.org/officeDocument/2006/relationships/slide" Target="/ppt/slides/slide7.xml" Id="Rbded027f10a3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0e9335e09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7e448b20c4dfa" /><Relationship Type="http://schemas.openxmlformats.org/officeDocument/2006/relationships/theme" Target="/ppt/slideMasters/theme/theme1.xml" Id="Reaa3eec77155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7e448b20c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d152b4e76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02a5793f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91d79017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f472f5d7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02fb75317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9b1ae94c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4c604372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JANE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