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42a2dc8d7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1e060b3b64cec"/>
  </p:sldMasterIdLst>
  <p:sldIdLst>
    <p:sldId xmlns:r="http://schemas.openxmlformats.org/officeDocument/2006/relationships" id="256" r:id="R30ceb1ada74343e0"/>
    <p:sldId xmlns:r="http://schemas.openxmlformats.org/officeDocument/2006/relationships" id="257" r:id="Rf27715c2c2dd413a"/>
    <p:sldId xmlns:r="http://schemas.openxmlformats.org/officeDocument/2006/relationships" id="258" r:id="R148d4bd099ea463f"/>
    <p:sldId xmlns:r="http://schemas.openxmlformats.org/officeDocument/2006/relationships" id="259" r:id="R93cc9cfb83344c00"/>
    <p:sldId xmlns:r="http://schemas.openxmlformats.org/officeDocument/2006/relationships" id="260" r:id="R4e619f7bd9a4434b"/>
    <p:sldId xmlns:r="http://schemas.openxmlformats.org/officeDocument/2006/relationships" id="261" r:id="R913bf5b12067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1e060b3b64cec" /><Relationship Type="http://schemas.openxmlformats.org/officeDocument/2006/relationships/slide" Target="/ppt/slides/slide1.xml" Id="R30ceb1ada74343e0" /><Relationship Type="http://schemas.openxmlformats.org/officeDocument/2006/relationships/slide" Target="/ppt/slides/slide2.xml" Id="Rf27715c2c2dd413a" /><Relationship Type="http://schemas.openxmlformats.org/officeDocument/2006/relationships/slide" Target="/ppt/slides/slide3.xml" Id="R148d4bd099ea463f" /><Relationship Type="http://schemas.openxmlformats.org/officeDocument/2006/relationships/slide" Target="/ppt/slides/slide4.xml" Id="R93cc9cfb83344c00" /><Relationship Type="http://schemas.openxmlformats.org/officeDocument/2006/relationships/slide" Target="/ppt/slides/slide5.xml" Id="R4e619f7bd9a4434b" /><Relationship Type="http://schemas.openxmlformats.org/officeDocument/2006/relationships/slide" Target="/ppt/slides/slide6.xml" Id="R913bf5b12067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eb9d5f01f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aa67ac1694080" /><Relationship Type="http://schemas.openxmlformats.org/officeDocument/2006/relationships/theme" Target="/ppt/slideMasters/theme/theme1.xml" Id="R3861f268648249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9aa67ac169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38d328d3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4e3d4d949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b69b03f11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95dae06bb4d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6328e6e4b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ae08d7074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JARAS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27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