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6eb719c27d4d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bc853c78e4c03"/>
  </p:sldMasterIdLst>
  <p:sldIdLst>
    <p:sldId xmlns:r="http://schemas.openxmlformats.org/officeDocument/2006/relationships" id="256" r:id="R9216830417bc4e83"/>
    <p:sldId xmlns:r="http://schemas.openxmlformats.org/officeDocument/2006/relationships" id="257" r:id="R314808a911214534"/>
    <p:sldId xmlns:r="http://schemas.openxmlformats.org/officeDocument/2006/relationships" id="258" r:id="Rbe83538493624aca"/>
    <p:sldId xmlns:r="http://schemas.openxmlformats.org/officeDocument/2006/relationships" id="259" r:id="R4f3a9f1b46474938"/>
    <p:sldId xmlns:r="http://schemas.openxmlformats.org/officeDocument/2006/relationships" id="260" r:id="R782f84755a1c4443"/>
    <p:sldId xmlns:r="http://schemas.openxmlformats.org/officeDocument/2006/relationships" id="261" r:id="R6abc0d7b0d444af0"/>
    <p:sldId xmlns:r="http://schemas.openxmlformats.org/officeDocument/2006/relationships" id="262" r:id="R1dc24875f1a944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bc853c78e4c03" /><Relationship Type="http://schemas.openxmlformats.org/officeDocument/2006/relationships/slide" Target="/ppt/slides/slide1.xml" Id="R9216830417bc4e83" /><Relationship Type="http://schemas.openxmlformats.org/officeDocument/2006/relationships/slide" Target="/ppt/slides/slide2.xml" Id="R314808a911214534" /><Relationship Type="http://schemas.openxmlformats.org/officeDocument/2006/relationships/slide" Target="/ppt/slides/slide3.xml" Id="Rbe83538493624aca" /><Relationship Type="http://schemas.openxmlformats.org/officeDocument/2006/relationships/slide" Target="/ppt/slides/slide4.xml" Id="R4f3a9f1b46474938" /><Relationship Type="http://schemas.openxmlformats.org/officeDocument/2006/relationships/slide" Target="/ppt/slides/slide5.xml" Id="R782f84755a1c4443" /><Relationship Type="http://schemas.openxmlformats.org/officeDocument/2006/relationships/slide" Target="/ppt/slides/slide6.xml" Id="R6abc0d7b0d444af0" /><Relationship Type="http://schemas.openxmlformats.org/officeDocument/2006/relationships/slide" Target="/ppt/slides/slide7.xml" Id="R1dc24875f1a944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9039e60c548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fd332f48e47a2" /><Relationship Type="http://schemas.openxmlformats.org/officeDocument/2006/relationships/theme" Target="/ppt/slideMasters/theme/theme1.xml" Id="R3074435e3f034f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8fd332f48e47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c7bcd71c2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3b64099d74d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9de2b803749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44c86d74346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20339851640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8df459bc24c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4b086f02645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HAGEN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77 016 034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3 643 238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3 090 880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9 384 161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20 565 766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PANTHEON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17 80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HAGEN AS</a:t>
            </a:r>
          </a:p>
        </p:txBody>
      </p:sp>
    </p:spTree>
  </p:cSld>
  <p:clrMapOvr>
    <a:masterClrMapping xmlns:a="http://schemas.openxmlformats.org/drawingml/2006/main"/>
  </p:clrMapOvr>
</p:sld>
</file>