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e9240da5ad46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8407e1170b42bc"/>
  </p:sldMasterIdLst>
  <p:sldIdLst>
    <p:sldId xmlns:r="http://schemas.openxmlformats.org/officeDocument/2006/relationships" id="256" r:id="R9e0d17015c154354"/>
    <p:sldId xmlns:r="http://schemas.openxmlformats.org/officeDocument/2006/relationships" id="257" r:id="R001b5fba23b3417d"/>
    <p:sldId xmlns:r="http://schemas.openxmlformats.org/officeDocument/2006/relationships" id="258" r:id="Rd25b654d51a14b6a"/>
    <p:sldId xmlns:r="http://schemas.openxmlformats.org/officeDocument/2006/relationships" id="259" r:id="R1c1a429962f144d7"/>
    <p:sldId xmlns:r="http://schemas.openxmlformats.org/officeDocument/2006/relationships" id="260" r:id="R47a77d6b63304e7d"/>
    <p:sldId xmlns:r="http://schemas.openxmlformats.org/officeDocument/2006/relationships" id="261" r:id="Rc9be370f34c244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8407e1170b42bc" /><Relationship Type="http://schemas.openxmlformats.org/officeDocument/2006/relationships/slide" Target="/ppt/slides/slide1.xml" Id="R9e0d17015c154354" /><Relationship Type="http://schemas.openxmlformats.org/officeDocument/2006/relationships/slide" Target="/ppt/slides/slide2.xml" Id="R001b5fba23b3417d" /><Relationship Type="http://schemas.openxmlformats.org/officeDocument/2006/relationships/slide" Target="/ppt/slides/slide3.xml" Id="Rd25b654d51a14b6a" /><Relationship Type="http://schemas.openxmlformats.org/officeDocument/2006/relationships/slide" Target="/ppt/slides/slide4.xml" Id="R1c1a429962f144d7" /><Relationship Type="http://schemas.openxmlformats.org/officeDocument/2006/relationships/slide" Target="/ppt/slides/slide5.xml" Id="R47a77d6b63304e7d" /><Relationship Type="http://schemas.openxmlformats.org/officeDocument/2006/relationships/slide" Target="/ppt/slides/slide6.xml" Id="Rc9be370f34c244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a69c61c60a40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d76bc7a224d66" /><Relationship Type="http://schemas.openxmlformats.org/officeDocument/2006/relationships/theme" Target="/ppt/slideMasters/theme/theme1.xml" Id="R548a91c3a7f84b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0d76bc7a224d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602b0bd9541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c24a045404a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a119b532144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fc347c2ca48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d4221463b49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a31ff584144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HAGEN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Havnevegen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5918 Frekhaug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17 80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976 030 982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HAGEN AS</a:t>
            </a:r>
          </a:p>
        </p:txBody>
      </p:sp>
    </p:spTree>
  </p:cSld>
  <p:clrMapOvr>
    <a:masterClrMapping xmlns:a="http://schemas.openxmlformats.org/drawingml/2006/main"/>
  </p:clrMapOvr>
</p:sld>
</file>