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b26464113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8d155fead4924"/>
  </p:sldMasterIdLst>
  <p:sldIdLst>
    <p:sldId xmlns:r="http://schemas.openxmlformats.org/officeDocument/2006/relationships" id="256" r:id="R2ab28bfd0feb45e2"/>
    <p:sldId xmlns:r="http://schemas.openxmlformats.org/officeDocument/2006/relationships" id="257" r:id="Re88d59778b42484b"/>
    <p:sldId xmlns:r="http://schemas.openxmlformats.org/officeDocument/2006/relationships" id="258" r:id="R44cccea1dd76494d"/>
    <p:sldId xmlns:r="http://schemas.openxmlformats.org/officeDocument/2006/relationships" id="259" r:id="Rdd8dcd9cf5e44ff9"/>
    <p:sldId xmlns:r="http://schemas.openxmlformats.org/officeDocument/2006/relationships" id="260" r:id="R2e89214f4b6945b4"/>
    <p:sldId xmlns:r="http://schemas.openxmlformats.org/officeDocument/2006/relationships" id="261" r:id="R1be4a2a05a8b4141"/>
    <p:sldId xmlns:r="http://schemas.openxmlformats.org/officeDocument/2006/relationships" id="262" r:id="R826915b7a8074a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8d155fead4924" /><Relationship Type="http://schemas.openxmlformats.org/officeDocument/2006/relationships/slide" Target="/ppt/slides/slide1.xml" Id="R2ab28bfd0feb45e2" /><Relationship Type="http://schemas.openxmlformats.org/officeDocument/2006/relationships/slide" Target="/ppt/slides/slide2.xml" Id="Re88d59778b42484b" /><Relationship Type="http://schemas.openxmlformats.org/officeDocument/2006/relationships/slide" Target="/ppt/slides/slide3.xml" Id="R44cccea1dd76494d" /><Relationship Type="http://schemas.openxmlformats.org/officeDocument/2006/relationships/slide" Target="/ppt/slides/slide4.xml" Id="Rdd8dcd9cf5e44ff9" /><Relationship Type="http://schemas.openxmlformats.org/officeDocument/2006/relationships/slide" Target="/ppt/slides/slide5.xml" Id="R2e89214f4b6945b4" /><Relationship Type="http://schemas.openxmlformats.org/officeDocument/2006/relationships/slide" Target="/ppt/slides/slide6.xml" Id="R1be4a2a05a8b4141" /><Relationship Type="http://schemas.openxmlformats.org/officeDocument/2006/relationships/slide" Target="/ppt/slides/slide7.xml" Id="R826915b7a8074a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de8d0c29c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cf1e2aaa4afa" /><Relationship Type="http://schemas.openxmlformats.org/officeDocument/2006/relationships/theme" Target="/ppt/slideMasters/theme/theme1.xml" Id="Reaf46f5bdc1d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0cf1e2aaa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84c87c22f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8cbecb5b5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76bab17a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645161919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be6d43d5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f999f3d27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c224b262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BØ'EN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BØ'EN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4 196 943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Dublandsvegen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00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