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dec370a8b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c273196324ce8"/>
  </p:sldMasterIdLst>
  <p:sldIdLst>
    <p:sldId xmlns:r="http://schemas.openxmlformats.org/officeDocument/2006/relationships" id="256" r:id="R8fc8664415b04743"/>
    <p:sldId xmlns:r="http://schemas.openxmlformats.org/officeDocument/2006/relationships" id="257" r:id="R712bde3ec2c749b5"/>
    <p:sldId xmlns:r="http://schemas.openxmlformats.org/officeDocument/2006/relationships" id="258" r:id="Rac8efba841b54bb5"/>
    <p:sldId xmlns:r="http://schemas.openxmlformats.org/officeDocument/2006/relationships" id="259" r:id="R5adfbb95cf14415e"/>
    <p:sldId xmlns:r="http://schemas.openxmlformats.org/officeDocument/2006/relationships" id="260" r:id="Rb33f73d269b8455b"/>
    <p:sldId xmlns:r="http://schemas.openxmlformats.org/officeDocument/2006/relationships" id="261" r:id="R1b2a51b119284956"/>
    <p:sldId xmlns:r="http://schemas.openxmlformats.org/officeDocument/2006/relationships" id="262" r:id="R6b8609a6e64f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c273196324ce8" /><Relationship Type="http://schemas.openxmlformats.org/officeDocument/2006/relationships/slide" Target="/ppt/slides/slide1.xml" Id="R8fc8664415b04743" /><Relationship Type="http://schemas.openxmlformats.org/officeDocument/2006/relationships/slide" Target="/ppt/slides/slide2.xml" Id="R712bde3ec2c749b5" /><Relationship Type="http://schemas.openxmlformats.org/officeDocument/2006/relationships/slide" Target="/ppt/slides/slide3.xml" Id="Rac8efba841b54bb5" /><Relationship Type="http://schemas.openxmlformats.org/officeDocument/2006/relationships/slide" Target="/ppt/slides/slide4.xml" Id="R5adfbb95cf14415e" /><Relationship Type="http://schemas.openxmlformats.org/officeDocument/2006/relationships/slide" Target="/ppt/slides/slide5.xml" Id="Rb33f73d269b8455b" /><Relationship Type="http://schemas.openxmlformats.org/officeDocument/2006/relationships/slide" Target="/ppt/slides/slide6.xml" Id="R1b2a51b119284956" /><Relationship Type="http://schemas.openxmlformats.org/officeDocument/2006/relationships/slide" Target="/ppt/slides/slide7.xml" Id="R6b8609a6e64f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5458320f2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ed823fa44754" /><Relationship Type="http://schemas.openxmlformats.org/officeDocument/2006/relationships/theme" Target="/ppt/slideMasters/theme/theme1.xml" Id="R277057d20434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bed823fa4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64333f22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8425fc10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24870f94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385ed78d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546a8336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c82feca3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b08c49cd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