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cae4f721d444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382ff792284cb4"/>
  </p:sldMasterIdLst>
  <p:sldIdLst>
    <p:sldId xmlns:r="http://schemas.openxmlformats.org/officeDocument/2006/relationships" id="256" r:id="R466c756591594fb8"/>
    <p:sldId xmlns:r="http://schemas.openxmlformats.org/officeDocument/2006/relationships" id="257" r:id="Rc73e4470b3294c4e"/>
    <p:sldId xmlns:r="http://schemas.openxmlformats.org/officeDocument/2006/relationships" id="258" r:id="Rde2d4a1d86424837"/>
    <p:sldId xmlns:r="http://schemas.openxmlformats.org/officeDocument/2006/relationships" id="259" r:id="R52912a477a8a4688"/>
    <p:sldId xmlns:r="http://schemas.openxmlformats.org/officeDocument/2006/relationships" id="260" r:id="R7678b4aee5b442b6"/>
    <p:sldId xmlns:r="http://schemas.openxmlformats.org/officeDocument/2006/relationships" id="261" r:id="R568f319efe9d4a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382ff792284cb4" /><Relationship Type="http://schemas.openxmlformats.org/officeDocument/2006/relationships/slide" Target="/ppt/slides/slide1.xml" Id="R466c756591594fb8" /><Relationship Type="http://schemas.openxmlformats.org/officeDocument/2006/relationships/slide" Target="/ppt/slides/slide2.xml" Id="Rc73e4470b3294c4e" /><Relationship Type="http://schemas.openxmlformats.org/officeDocument/2006/relationships/slide" Target="/ppt/slides/slide3.xml" Id="Rde2d4a1d86424837" /><Relationship Type="http://schemas.openxmlformats.org/officeDocument/2006/relationships/slide" Target="/ppt/slides/slide4.xml" Id="R52912a477a8a4688" /><Relationship Type="http://schemas.openxmlformats.org/officeDocument/2006/relationships/slide" Target="/ppt/slides/slide5.xml" Id="R7678b4aee5b442b6" /><Relationship Type="http://schemas.openxmlformats.org/officeDocument/2006/relationships/slide" Target="/ppt/slides/slide6.xml" Id="R568f319efe9d4a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36ea1a32545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2ce68e2bb45cd" /><Relationship Type="http://schemas.openxmlformats.org/officeDocument/2006/relationships/theme" Target="/ppt/slideMasters/theme/theme1.xml" Id="R110927cb8efa47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52ce68e2bb45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cae45ce7c47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07d65a0744f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1543479f149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5b0e6aec741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3a96bb06b45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3109a38be4e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GRÅBREK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975 984 133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