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5cf423216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89657a4c04495"/>
  </p:sldMasterIdLst>
  <p:sldIdLst>
    <p:sldId xmlns:r="http://schemas.openxmlformats.org/officeDocument/2006/relationships" id="256" r:id="R79e5eba97a92409a"/>
    <p:sldId xmlns:r="http://schemas.openxmlformats.org/officeDocument/2006/relationships" id="257" r:id="Rc2069bf80bc94d03"/>
    <p:sldId xmlns:r="http://schemas.openxmlformats.org/officeDocument/2006/relationships" id="258" r:id="Ra08bebedebe24b88"/>
    <p:sldId xmlns:r="http://schemas.openxmlformats.org/officeDocument/2006/relationships" id="259" r:id="R267121bdb7cd4940"/>
    <p:sldId xmlns:r="http://schemas.openxmlformats.org/officeDocument/2006/relationships" id="260" r:id="Re08db4ed8ad64be6"/>
    <p:sldId xmlns:r="http://schemas.openxmlformats.org/officeDocument/2006/relationships" id="261" r:id="R584b6582e6954354"/>
    <p:sldId xmlns:r="http://schemas.openxmlformats.org/officeDocument/2006/relationships" id="262" r:id="R57e5a899a230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89657a4c04495" /><Relationship Type="http://schemas.openxmlformats.org/officeDocument/2006/relationships/slide" Target="/ppt/slides/slide1.xml" Id="R79e5eba97a92409a" /><Relationship Type="http://schemas.openxmlformats.org/officeDocument/2006/relationships/slide" Target="/ppt/slides/slide2.xml" Id="Rc2069bf80bc94d03" /><Relationship Type="http://schemas.openxmlformats.org/officeDocument/2006/relationships/slide" Target="/ppt/slides/slide3.xml" Id="Ra08bebedebe24b88" /><Relationship Type="http://schemas.openxmlformats.org/officeDocument/2006/relationships/slide" Target="/ppt/slides/slide4.xml" Id="R267121bdb7cd4940" /><Relationship Type="http://schemas.openxmlformats.org/officeDocument/2006/relationships/slide" Target="/ppt/slides/slide5.xml" Id="Re08db4ed8ad64be6" /><Relationship Type="http://schemas.openxmlformats.org/officeDocument/2006/relationships/slide" Target="/ppt/slides/slide6.xml" Id="R584b6582e6954354" /><Relationship Type="http://schemas.openxmlformats.org/officeDocument/2006/relationships/slide" Target="/ppt/slides/slide7.xml" Id="R57e5a899a230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5dbc6e7d5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e485afd1e4b84" /><Relationship Type="http://schemas.openxmlformats.org/officeDocument/2006/relationships/theme" Target="/ppt/slideMasters/theme/theme1.xml" Id="R69719d1d2aa7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e485afd1e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091176e1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4f7935da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19c9ae18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fbd6b8a1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8be59793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74db9b43f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81d87c25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