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002edbd79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1830de98a40b6"/>
  </p:sldMasterIdLst>
  <p:sldIdLst>
    <p:sldId xmlns:r="http://schemas.openxmlformats.org/officeDocument/2006/relationships" id="256" r:id="Rb557a78674174de2"/>
    <p:sldId xmlns:r="http://schemas.openxmlformats.org/officeDocument/2006/relationships" id="257" r:id="R4efdaadd53b94a20"/>
    <p:sldId xmlns:r="http://schemas.openxmlformats.org/officeDocument/2006/relationships" id="258" r:id="Rf17d4012a8d148f4"/>
    <p:sldId xmlns:r="http://schemas.openxmlformats.org/officeDocument/2006/relationships" id="259" r:id="R02c28bb0cac14966"/>
    <p:sldId xmlns:r="http://schemas.openxmlformats.org/officeDocument/2006/relationships" id="260" r:id="R37e37619faab456a"/>
    <p:sldId xmlns:r="http://schemas.openxmlformats.org/officeDocument/2006/relationships" id="261" r:id="R52e986f75dc44a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1830de98a40b6" /><Relationship Type="http://schemas.openxmlformats.org/officeDocument/2006/relationships/slide" Target="/ppt/slides/slide1.xml" Id="Rb557a78674174de2" /><Relationship Type="http://schemas.openxmlformats.org/officeDocument/2006/relationships/slide" Target="/ppt/slides/slide2.xml" Id="R4efdaadd53b94a20" /><Relationship Type="http://schemas.openxmlformats.org/officeDocument/2006/relationships/slide" Target="/ppt/slides/slide3.xml" Id="Rf17d4012a8d148f4" /><Relationship Type="http://schemas.openxmlformats.org/officeDocument/2006/relationships/slide" Target="/ppt/slides/slide4.xml" Id="R02c28bb0cac14966" /><Relationship Type="http://schemas.openxmlformats.org/officeDocument/2006/relationships/slide" Target="/ppt/slides/slide5.xml" Id="R37e37619faab456a" /><Relationship Type="http://schemas.openxmlformats.org/officeDocument/2006/relationships/slide" Target="/ppt/slides/slide6.xml" Id="R52e986f75dc44a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4b7024385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42fb58cf047f6" /><Relationship Type="http://schemas.openxmlformats.org/officeDocument/2006/relationships/theme" Target="/ppt/slideMasters/theme/theme1.xml" Id="Rf4d85d91ec29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42fb58cf047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97640ed1d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3bc8629df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2b8dc9aff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bd102abbc40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a29b0b83d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ca9ee22b3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530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86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