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68b6e6069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3d70cb3534c98"/>
  </p:sldMasterIdLst>
  <p:sldIdLst>
    <p:sldId xmlns:r="http://schemas.openxmlformats.org/officeDocument/2006/relationships" id="256" r:id="Rf6f4e5a438cb4112"/>
    <p:sldId xmlns:r="http://schemas.openxmlformats.org/officeDocument/2006/relationships" id="257" r:id="R82d7412242824e64"/>
    <p:sldId xmlns:r="http://schemas.openxmlformats.org/officeDocument/2006/relationships" id="258" r:id="R38e1cb7730f349ae"/>
    <p:sldId xmlns:r="http://schemas.openxmlformats.org/officeDocument/2006/relationships" id="259" r:id="Ra9e49a1ad6ff4bc1"/>
    <p:sldId xmlns:r="http://schemas.openxmlformats.org/officeDocument/2006/relationships" id="260" r:id="Rf278e062aad3488d"/>
    <p:sldId xmlns:r="http://schemas.openxmlformats.org/officeDocument/2006/relationships" id="261" r:id="R76bad3ae282d45e9"/>
    <p:sldId xmlns:r="http://schemas.openxmlformats.org/officeDocument/2006/relationships" id="262" r:id="R8277f611a023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3d70cb3534c98" /><Relationship Type="http://schemas.openxmlformats.org/officeDocument/2006/relationships/slide" Target="/ppt/slides/slide1.xml" Id="Rf6f4e5a438cb4112" /><Relationship Type="http://schemas.openxmlformats.org/officeDocument/2006/relationships/slide" Target="/ppt/slides/slide2.xml" Id="R82d7412242824e64" /><Relationship Type="http://schemas.openxmlformats.org/officeDocument/2006/relationships/slide" Target="/ppt/slides/slide3.xml" Id="R38e1cb7730f349ae" /><Relationship Type="http://schemas.openxmlformats.org/officeDocument/2006/relationships/slide" Target="/ppt/slides/slide4.xml" Id="Ra9e49a1ad6ff4bc1" /><Relationship Type="http://schemas.openxmlformats.org/officeDocument/2006/relationships/slide" Target="/ppt/slides/slide5.xml" Id="Rf278e062aad3488d" /><Relationship Type="http://schemas.openxmlformats.org/officeDocument/2006/relationships/slide" Target="/ppt/slides/slide6.xml" Id="R76bad3ae282d45e9" /><Relationship Type="http://schemas.openxmlformats.org/officeDocument/2006/relationships/slide" Target="/ppt/slides/slide7.xml" Id="R8277f611a023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8de993cd9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64142c574f4c" /><Relationship Type="http://schemas.openxmlformats.org/officeDocument/2006/relationships/theme" Target="/ppt/slideMasters/theme/theme1.xml" Id="R8c76f031005c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264142c57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65d3ebe55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0c50bb33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58e5cd5c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cc5bb91d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624bccab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0ead2791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b32a9b4e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