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77024d015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4bae9db344d77"/>
  </p:sldMasterIdLst>
  <p:sldIdLst>
    <p:sldId xmlns:r="http://schemas.openxmlformats.org/officeDocument/2006/relationships" id="256" r:id="R17d04c1a4258471b"/>
    <p:sldId xmlns:r="http://schemas.openxmlformats.org/officeDocument/2006/relationships" id="257" r:id="Rd7a260cd9c544c9a"/>
    <p:sldId xmlns:r="http://schemas.openxmlformats.org/officeDocument/2006/relationships" id="258" r:id="Rfe83e506c1d84aaa"/>
    <p:sldId xmlns:r="http://schemas.openxmlformats.org/officeDocument/2006/relationships" id="259" r:id="R78676a16564b4b2f"/>
    <p:sldId xmlns:r="http://schemas.openxmlformats.org/officeDocument/2006/relationships" id="260" r:id="R98790ed8625f4940"/>
    <p:sldId xmlns:r="http://schemas.openxmlformats.org/officeDocument/2006/relationships" id="261" r:id="Rcce08910d3754fd8"/>
    <p:sldId xmlns:r="http://schemas.openxmlformats.org/officeDocument/2006/relationships" id="262" r:id="Rbd5a8f3dcb34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4bae9db344d77" /><Relationship Type="http://schemas.openxmlformats.org/officeDocument/2006/relationships/slide" Target="/ppt/slides/slide1.xml" Id="R17d04c1a4258471b" /><Relationship Type="http://schemas.openxmlformats.org/officeDocument/2006/relationships/slide" Target="/ppt/slides/slide2.xml" Id="Rd7a260cd9c544c9a" /><Relationship Type="http://schemas.openxmlformats.org/officeDocument/2006/relationships/slide" Target="/ppt/slides/slide3.xml" Id="Rfe83e506c1d84aaa" /><Relationship Type="http://schemas.openxmlformats.org/officeDocument/2006/relationships/slide" Target="/ppt/slides/slide4.xml" Id="R78676a16564b4b2f" /><Relationship Type="http://schemas.openxmlformats.org/officeDocument/2006/relationships/slide" Target="/ppt/slides/slide5.xml" Id="R98790ed8625f4940" /><Relationship Type="http://schemas.openxmlformats.org/officeDocument/2006/relationships/slide" Target="/ppt/slides/slide6.xml" Id="Rcce08910d3754fd8" /><Relationship Type="http://schemas.openxmlformats.org/officeDocument/2006/relationships/slide" Target="/ppt/slides/slide7.xml" Id="Rbd5a8f3dcb34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91f9a6cd4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6e5aada743e4" /><Relationship Type="http://schemas.openxmlformats.org/officeDocument/2006/relationships/theme" Target="/ppt/slideMasters/theme/theme1.xml" Id="R267c7c5e94bc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66e5aada7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12112e262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133cf2553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974b38dcd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7d9a2fb1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8f7e1e061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27078133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a05cf8ce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