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2b4f5e0fd648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0b2fd11c17418f"/>
  </p:sldMasterIdLst>
  <p:sldIdLst>
    <p:sldId xmlns:r="http://schemas.openxmlformats.org/officeDocument/2006/relationships" id="256" r:id="R08269b643ccb4150"/>
    <p:sldId xmlns:r="http://schemas.openxmlformats.org/officeDocument/2006/relationships" id="257" r:id="Rf33eeea5a9894647"/>
    <p:sldId xmlns:r="http://schemas.openxmlformats.org/officeDocument/2006/relationships" id="258" r:id="R4bdb9523fbbf4b24"/>
    <p:sldId xmlns:r="http://schemas.openxmlformats.org/officeDocument/2006/relationships" id="259" r:id="Ra78c9f320f954867"/>
    <p:sldId xmlns:r="http://schemas.openxmlformats.org/officeDocument/2006/relationships" id="260" r:id="Rf9a8bf8fa5954f74"/>
    <p:sldId xmlns:r="http://schemas.openxmlformats.org/officeDocument/2006/relationships" id="261" r:id="Rd0d9654ff0bf45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b2fd11c17418f" /><Relationship Type="http://schemas.openxmlformats.org/officeDocument/2006/relationships/slide" Target="/ppt/slides/slide1.xml" Id="R08269b643ccb4150" /><Relationship Type="http://schemas.openxmlformats.org/officeDocument/2006/relationships/slide" Target="/ppt/slides/slide2.xml" Id="Rf33eeea5a9894647" /><Relationship Type="http://schemas.openxmlformats.org/officeDocument/2006/relationships/slide" Target="/ppt/slides/slide3.xml" Id="R4bdb9523fbbf4b24" /><Relationship Type="http://schemas.openxmlformats.org/officeDocument/2006/relationships/slide" Target="/ppt/slides/slide4.xml" Id="Ra78c9f320f954867" /><Relationship Type="http://schemas.openxmlformats.org/officeDocument/2006/relationships/slide" Target="/ppt/slides/slide5.xml" Id="Rf9a8bf8fa5954f74" /><Relationship Type="http://schemas.openxmlformats.org/officeDocument/2006/relationships/slide" Target="/ppt/slides/slide6.xml" Id="Rd0d9654ff0bf45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360fa324d4c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c7b1f19d8408e" /><Relationship Type="http://schemas.openxmlformats.org/officeDocument/2006/relationships/theme" Target="/ppt/slideMasters/theme/theme1.xml" Id="R31f32eeb307440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ec7b1f19d840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69a7f4b7847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dde1efd1a4a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be369a3bc49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3dcac32b64b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e5754c93347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8bdb58c904f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SKIPSREDER TOM WILHELMSENS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SKIPSREDER TOM WILHELMSENS STIFTELSE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87 591 409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23 519 231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25 861 257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228 415 134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316 176 934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wwh.osl.twfoundation@wilhelmsen.com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975 893 243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