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37dc35755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3f705f4964dbc"/>
  </p:sldMasterIdLst>
  <p:sldIdLst>
    <p:sldId xmlns:r="http://schemas.openxmlformats.org/officeDocument/2006/relationships" id="256" r:id="R6064eb1499ab45b3"/>
    <p:sldId xmlns:r="http://schemas.openxmlformats.org/officeDocument/2006/relationships" id="257" r:id="Rea82d7118afe4333"/>
    <p:sldId xmlns:r="http://schemas.openxmlformats.org/officeDocument/2006/relationships" id="258" r:id="R91e9d53b2354440e"/>
    <p:sldId xmlns:r="http://schemas.openxmlformats.org/officeDocument/2006/relationships" id="259" r:id="R3b458b9cb4d949ae"/>
    <p:sldId xmlns:r="http://schemas.openxmlformats.org/officeDocument/2006/relationships" id="260" r:id="R121048f1848845ef"/>
    <p:sldId xmlns:r="http://schemas.openxmlformats.org/officeDocument/2006/relationships" id="261" r:id="Rf92503af65b240ba"/>
    <p:sldId xmlns:r="http://schemas.openxmlformats.org/officeDocument/2006/relationships" id="262" r:id="R38f76312f908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3f705f4964dbc" /><Relationship Type="http://schemas.openxmlformats.org/officeDocument/2006/relationships/slide" Target="/ppt/slides/slide1.xml" Id="R6064eb1499ab45b3" /><Relationship Type="http://schemas.openxmlformats.org/officeDocument/2006/relationships/slide" Target="/ppt/slides/slide2.xml" Id="Rea82d7118afe4333" /><Relationship Type="http://schemas.openxmlformats.org/officeDocument/2006/relationships/slide" Target="/ppt/slides/slide3.xml" Id="R91e9d53b2354440e" /><Relationship Type="http://schemas.openxmlformats.org/officeDocument/2006/relationships/slide" Target="/ppt/slides/slide4.xml" Id="R3b458b9cb4d949ae" /><Relationship Type="http://schemas.openxmlformats.org/officeDocument/2006/relationships/slide" Target="/ppt/slides/slide5.xml" Id="R121048f1848845ef" /><Relationship Type="http://schemas.openxmlformats.org/officeDocument/2006/relationships/slide" Target="/ppt/slides/slide6.xml" Id="Rf92503af65b240ba" /><Relationship Type="http://schemas.openxmlformats.org/officeDocument/2006/relationships/slide" Target="/ppt/slides/slide7.xml" Id="R38f76312f908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4a0bc19a0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51c21eff14299" /><Relationship Type="http://schemas.openxmlformats.org/officeDocument/2006/relationships/theme" Target="/ppt/slideMasters/theme/theme1.xml" Id="R1e5cfeb76897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51c21eff1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18ddb97a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81ef2a53d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8cb1626c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a7a26cf4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e63b1b9b4f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c595d998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27ec5aace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