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c2ef7ff56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06d87a7d74654"/>
  </p:sldMasterIdLst>
  <p:sldIdLst>
    <p:sldId xmlns:r="http://schemas.openxmlformats.org/officeDocument/2006/relationships" id="256" r:id="Re6e8b06090054d97"/>
    <p:sldId xmlns:r="http://schemas.openxmlformats.org/officeDocument/2006/relationships" id="257" r:id="R64ee95ecc31b4790"/>
    <p:sldId xmlns:r="http://schemas.openxmlformats.org/officeDocument/2006/relationships" id="258" r:id="Rb10e520ba03d4d24"/>
    <p:sldId xmlns:r="http://schemas.openxmlformats.org/officeDocument/2006/relationships" id="259" r:id="R88747ad5d16245f0"/>
    <p:sldId xmlns:r="http://schemas.openxmlformats.org/officeDocument/2006/relationships" id="260" r:id="R4b8d93dea7e746be"/>
    <p:sldId xmlns:r="http://schemas.openxmlformats.org/officeDocument/2006/relationships" id="261" r:id="R90aa8dcbe3c8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06d87a7d74654" /><Relationship Type="http://schemas.openxmlformats.org/officeDocument/2006/relationships/slide" Target="/ppt/slides/slide1.xml" Id="Re6e8b06090054d97" /><Relationship Type="http://schemas.openxmlformats.org/officeDocument/2006/relationships/slide" Target="/ppt/slides/slide2.xml" Id="R64ee95ecc31b4790" /><Relationship Type="http://schemas.openxmlformats.org/officeDocument/2006/relationships/slide" Target="/ppt/slides/slide3.xml" Id="Rb10e520ba03d4d24" /><Relationship Type="http://schemas.openxmlformats.org/officeDocument/2006/relationships/slide" Target="/ppt/slides/slide4.xml" Id="R88747ad5d16245f0" /><Relationship Type="http://schemas.openxmlformats.org/officeDocument/2006/relationships/slide" Target="/ppt/slides/slide5.xml" Id="R4b8d93dea7e746be" /><Relationship Type="http://schemas.openxmlformats.org/officeDocument/2006/relationships/slide" Target="/ppt/slides/slide6.xml" Id="R90aa8dcbe3c8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7c85b3c64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188a70eb49bf" /><Relationship Type="http://schemas.openxmlformats.org/officeDocument/2006/relationships/theme" Target="/ppt/slideMasters/theme/theme1.xml" Id="Ra738627eac16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0188a70eb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a41fbe03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0b46e05b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437be3af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8eace4ce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9c4ef9ec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8d3fe345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KOLLEMOS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KOLLEMOS STIFTELSE ble etablert [år] og holder til i Snartemo.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v/Johnny Stokkeland, Lygnaveien 579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4590 Snartemo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