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550fe230d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b9db871884818"/>
  </p:sldMasterIdLst>
  <p:sldIdLst>
    <p:sldId xmlns:r="http://schemas.openxmlformats.org/officeDocument/2006/relationships" id="256" r:id="R70c0c64b2af545f8"/>
    <p:sldId xmlns:r="http://schemas.openxmlformats.org/officeDocument/2006/relationships" id="257" r:id="Rd0a9c2e8baf747dc"/>
    <p:sldId xmlns:r="http://schemas.openxmlformats.org/officeDocument/2006/relationships" id="258" r:id="R1db4dad334ef4c45"/>
    <p:sldId xmlns:r="http://schemas.openxmlformats.org/officeDocument/2006/relationships" id="259" r:id="R5bb370f0010c4aa5"/>
    <p:sldId xmlns:r="http://schemas.openxmlformats.org/officeDocument/2006/relationships" id="260" r:id="R322ecde7b1154519"/>
    <p:sldId xmlns:r="http://schemas.openxmlformats.org/officeDocument/2006/relationships" id="261" r:id="R952f3f669e5748cb"/>
    <p:sldId xmlns:r="http://schemas.openxmlformats.org/officeDocument/2006/relationships" id="262" r:id="Raa9e01960f83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b9db871884818" /><Relationship Type="http://schemas.openxmlformats.org/officeDocument/2006/relationships/slide" Target="/ppt/slides/slide1.xml" Id="R70c0c64b2af545f8" /><Relationship Type="http://schemas.openxmlformats.org/officeDocument/2006/relationships/slide" Target="/ppt/slides/slide2.xml" Id="Rd0a9c2e8baf747dc" /><Relationship Type="http://schemas.openxmlformats.org/officeDocument/2006/relationships/slide" Target="/ppt/slides/slide3.xml" Id="R1db4dad334ef4c45" /><Relationship Type="http://schemas.openxmlformats.org/officeDocument/2006/relationships/slide" Target="/ppt/slides/slide4.xml" Id="R5bb370f0010c4aa5" /><Relationship Type="http://schemas.openxmlformats.org/officeDocument/2006/relationships/slide" Target="/ppt/slides/slide5.xml" Id="R322ecde7b1154519" /><Relationship Type="http://schemas.openxmlformats.org/officeDocument/2006/relationships/slide" Target="/ppt/slides/slide6.xml" Id="R952f3f669e5748cb" /><Relationship Type="http://schemas.openxmlformats.org/officeDocument/2006/relationships/slide" Target="/ppt/slides/slide7.xml" Id="Raa9e01960f83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a7f1450ad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68a44c634735" /><Relationship Type="http://schemas.openxmlformats.org/officeDocument/2006/relationships/theme" Target="/ppt/slideMasters/theme/theme1.xml" Id="Rb137009ad444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268a44c63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164ebf6c5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39f26bdf5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2c747f01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ddf56fba8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ec5723ac5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e7b0226e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d613852cf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FISKÅ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MØLLE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2 830 136 558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40 555 826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16 254 271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289 782 640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1 323 736 189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post@fiska.no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