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a53fbeb7f6f421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80a75edcfbb43d2"/>
  </p:sldMasterIdLst>
  <p:sldIdLst>
    <p:sldId xmlns:r="http://schemas.openxmlformats.org/officeDocument/2006/relationships" id="256" r:id="R74edfbe58251412e"/>
    <p:sldId xmlns:r="http://schemas.openxmlformats.org/officeDocument/2006/relationships" id="257" r:id="R21569a8aa62a496c"/>
    <p:sldId xmlns:r="http://schemas.openxmlformats.org/officeDocument/2006/relationships" id="258" r:id="R045004496eb6458a"/>
    <p:sldId xmlns:r="http://schemas.openxmlformats.org/officeDocument/2006/relationships" id="259" r:id="R5581d8a6715e4c2e"/>
    <p:sldId xmlns:r="http://schemas.openxmlformats.org/officeDocument/2006/relationships" id="260" r:id="R5aaeca8e365a4de6"/>
    <p:sldId xmlns:r="http://schemas.openxmlformats.org/officeDocument/2006/relationships" id="261" r:id="Rd50c8a7c9b0b4290"/>
    <p:sldId xmlns:r="http://schemas.openxmlformats.org/officeDocument/2006/relationships" id="262" r:id="R278bab62088d495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0a75edcfbb43d2" /><Relationship Type="http://schemas.openxmlformats.org/officeDocument/2006/relationships/slide" Target="/ppt/slides/slide1.xml" Id="R74edfbe58251412e" /><Relationship Type="http://schemas.openxmlformats.org/officeDocument/2006/relationships/slide" Target="/ppt/slides/slide2.xml" Id="R21569a8aa62a496c" /><Relationship Type="http://schemas.openxmlformats.org/officeDocument/2006/relationships/slide" Target="/ppt/slides/slide3.xml" Id="R045004496eb6458a" /><Relationship Type="http://schemas.openxmlformats.org/officeDocument/2006/relationships/slide" Target="/ppt/slides/slide4.xml" Id="R5581d8a6715e4c2e" /><Relationship Type="http://schemas.openxmlformats.org/officeDocument/2006/relationships/slide" Target="/ppt/slides/slide5.xml" Id="R5aaeca8e365a4de6" /><Relationship Type="http://schemas.openxmlformats.org/officeDocument/2006/relationships/slide" Target="/ppt/slides/slide6.xml" Id="Rd50c8a7c9b0b4290" /><Relationship Type="http://schemas.openxmlformats.org/officeDocument/2006/relationships/slide" Target="/ppt/slides/slide7.xml" Id="R278bab62088d495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25064899ca473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4c16f91d604b71" /><Relationship Type="http://schemas.openxmlformats.org/officeDocument/2006/relationships/theme" Target="/ppt/slideMasters/theme/theme1.xml" Id="Re4983a3185f94b2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4c16f91d604b7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4ac3fb37f04fd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c2fc970026415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77ff1cdda940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c1e998ae3f4c8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ad21555ad54cf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f7b0a4a2b3409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d779f8112c444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KJELLENGVEIEN 2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KJELLENGVEIEN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KJELLENGVEIEN 2 AS ble etablert [år] og holder til i Tønsberg.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KJELLENGVEIEN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KJELLENGVEIEN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KJELLENGVEIEN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824 272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278 017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220 153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3 279 604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3 658 082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KJELLENGVEIEN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NIHILTIME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KJELLENGVEIEN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Jarlsberggata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3125 Tønsberg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38 10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wedel@jarlsberghovedgard.no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975 806 413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KJELLENGVEIEN 2 AS</a:t>
            </a:r>
          </a:p>
        </p:txBody>
      </p:sp>
    </p:spTree>
  </p:cSld>
  <p:clrMapOvr>
    <a:masterClrMapping xmlns:a="http://schemas.openxmlformats.org/drawingml/2006/main"/>
  </p:clrMapOvr>
</p:sld>
</file>