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5454b9027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97c8cadef49d9"/>
  </p:sldMasterIdLst>
  <p:sldIdLst>
    <p:sldId xmlns:r="http://schemas.openxmlformats.org/officeDocument/2006/relationships" id="256" r:id="R2a9b17ac17ec48df"/>
    <p:sldId xmlns:r="http://schemas.openxmlformats.org/officeDocument/2006/relationships" id="257" r:id="Rd7ec521fa2bd4d84"/>
    <p:sldId xmlns:r="http://schemas.openxmlformats.org/officeDocument/2006/relationships" id="258" r:id="R3dc1c0058aea4016"/>
    <p:sldId xmlns:r="http://schemas.openxmlformats.org/officeDocument/2006/relationships" id="259" r:id="R4079220899614a57"/>
    <p:sldId xmlns:r="http://schemas.openxmlformats.org/officeDocument/2006/relationships" id="260" r:id="R35ab0c30c8a241fb"/>
    <p:sldId xmlns:r="http://schemas.openxmlformats.org/officeDocument/2006/relationships" id="261" r:id="R1e7900f7b7b746e4"/>
    <p:sldId xmlns:r="http://schemas.openxmlformats.org/officeDocument/2006/relationships" id="262" r:id="R4ed7463497e1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97c8cadef49d9" /><Relationship Type="http://schemas.openxmlformats.org/officeDocument/2006/relationships/slide" Target="/ppt/slides/slide1.xml" Id="R2a9b17ac17ec48df" /><Relationship Type="http://schemas.openxmlformats.org/officeDocument/2006/relationships/slide" Target="/ppt/slides/slide2.xml" Id="Rd7ec521fa2bd4d84" /><Relationship Type="http://schemas.openxmlformats.org/officeDocument/2006/relationships/slide" Target="/ppt/slides/slide3.xml" Id="R3dc1c0058aea4016" /><Relationship Type="http://schemas.openxmlformats.org/officeDocument/2006/relationships/slide" Target="/ppt/slides/slide4.xml" Id="R4079220899614a57" /><Relationship Type="http://schemas.openxmlformats.org/officeDocument/2006/relationships/slide" Target="/ppt/slides/slide5.xml" Id="R35ab0c30c8a241fb" /><Relationship Type="http://schemas.openxmlformats.org/officeDocument/2006/relationships/slide" Target="/ppt/slides/slide6.xml" Id="R1e7900f7b7b746e4" /><Relationship Type="http://schemas.openxmlformats.org/officeDocument/2006/relationships/slide" Target="/ppt/slides/slide7.xml" Id="R4ed7463497e1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f603b0985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2251ab694046" /><Relationship Type="http://schemas.openxmlformats.org/officeDocument/2006/relationships/theme" Target="/ppt/slideMasters/theme/theme1.xml" Id="Rdda29934ab69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92251ab69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a215a1ca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63427347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9eca5855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775bc20f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a02baca9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15500a16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2d8080fe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