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d41cbd30aa48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0f64b6c6b646da"/>
  </p:sldMasterIdLst>
  <p:sldIdLst>
    <p:sldId xmlns:r="http://schemas.openxmlformats.org/officeDocument/2006/relationships" id="256" r:id="R80f9e60129674fdc"/>
    <p:sldId xmlns:r="http://schemas.openxmlformats.org/officeDocument/2006/relationships" id="257" r:id="R16230ddea18c4571"/>
    <p:sldId xmlns:r="http://schemas.openxmlformats.org/officeDocument/2006/relationships" id="258" r:id="Rf43464fa04364e50"/>
    <p:sldId xmlns:r="http://schemas.openxmlformats.org/officeDocument/2006/relationships" id="259" r:id="R59ddd3176b9b41a6"/>
    <p:sldId xmlns:r="http://schemas.openxmlformats.org/officeDocument/2006/relationships" id="260" r:id="Ra1378fd9b2074da7"/>
    <p:sldId xmlns:r="http://schemas.openxmlformats.org/officeDocument/2006/relationships" id="261" r:id="R2779e8a47ac64fa2"/>
    <p:sldId xmlns:r="http://schemas.openxmlformats.org/officeDocument/2006/relationships" id="262" r:id="R9087b5072e6d41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0f64b6c6b646da" /><Relationship Type="http://schemas.openxmlformats.org/officeDocument/2006/relationships/slide" Target="/ppt/slides/slide1.xml" Id="R80f9e60129674fdc" /><Relationship Type="http://schemas.openxmlformats.org/officeDocument/2006/relationships/slide" Target="/ppt/slides/slide2.xml" Id="R16230ddea18c4571" /><Relationship Type="http://schemas.openxmlformats.org/officeDocument/2006/relationships/slide" Target="/ppt/slides/slide3.xml" Id="Rf43464fa04364e50" /><Relationship Type="http://schemas.openxmlformats.org/officeDocument/2006/relationships/slide" Target="/ppt/slides/slide4.xml" Id="R59ddd3176b9b41a6" /><Relationship Type="http://schemas.openxmlformats.org/officeDocument/2006/relationships/slide" Target="/ppt/slides/slide5.xml" Id="Ra1378fd9b2074da7" /><Relationship Type="http://schemas.openxmlformats.org/officeDocument/2006/relationships/slide" Target="/ppt/slides/slide6.xml" Id="R2779e8a47ac64fa2" /><Relationship Type="http://schemas.openxmlformats.org/officeDocument/2006/relationships/slide" Target="/ppt/slides/slide7.xml" Id="R9087b5072e6d41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152fe6e4024f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8045d4d4d4ca9" /><Relationship Type="http://schemas.openxmlformats.org/officeDocument/2006/relationships/theme" Target="/ppt/slideMasters/theme/theme1.xml" Id="R6f146e56ea6f44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08045d4d4d4c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2e47e5c8245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b81919d5494c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b5af5c73949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524b31b2446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a66390b2a41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a72aa9215e46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67af3169d4d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FONDSFORMIDLING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FONDSFORMIDLING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FONDSFORMIDLING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FONDSFORMIDLING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FONDSFORMIDLING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FONDSFORMIDLING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41 106 791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41 044 815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39 577 594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223 472 817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260 468 316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FONDSFORMIDLING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CHRISTIAN MUST  –  98,0 %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CHRISTIAN MUST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FONDSFORMIDLING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Fondsfinans, 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975 782 174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FONDSFORMIDLING AS</a:t>
            </a:r>
          </a:p>
        </p:txBody>
      </p:sp>
    </p:spTree>
  </p:cSld>
  <p:clrMapOvr>
    <a:masterClrMapping xmlns:a="http://schemas.openxmlformats.org/drawingml/2006/main"/>
  </p:clrMapOvr>
</p:sld>
</file>