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bd7fce934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23174f08d8499d"/>
  </p:sldMasterIdLst>
  <p:sldIdLst>
    <p:sldId xmlns:r="http://schemas.openxmlformats.org/officeDocument/2006/relationships" id="256" r:id="Re789c2452ceb4b43"/>
    <p:sldId xmlns:r="http://schemas.openxmlformats.org/officeDocument/2006/relationships" id="257" r:id="R9f920a27e0a5498a"/>
    <p:sldId xmlns:r="http://schemas.openxmlformats.org/officeDocument/2006/relationships" id="258" r:id="Rf2c90be41a144a3d"/>
    <p:sldId xmlns:r="http://schemas.openxmlformats.org/officeDocument/2006/relationships" id="259" r:id="Re7352b08459843c2"/>
    <p:sldId xmlns:r="http://schemas.openxmlformats.org/officeDocument/2006/relationships" id="260" r:id="Rba111c52acaa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3174f08d8499d" /><Relationship Type="http://schemas.openxmlformats.org/officeDocument/2006/relationships/slide" Target="/ppt/slides/slide1.xml" Id="Re789c2452ceb4b43" /><Relationship Type="http://schemas.openxmlformats.org/officeDocument/2006/relationships/slide" Target="/ppt/slides/slide2.xml" Id="R9f920a27e0a5498a" /><Relationship Type="http://schemas.openxmlformats.org/officeDocument/2006/relationships/slide" Target="/ppt/slides/slide3.xml" Id="Rf2c90be41a144a3d" /><Relationship Type="http://schemas.openxmlformats.org/officeDocument/2006/relationships/slide" Target="/ppt/slides/slide4.xml" Id="Re7352b08459843c2" /><Relationship Type="http://schemas.openxmlformats.org/officeDocument/2006/relationships/slide" Target="/ppt/slides/slide5.xml" Id="Rba111c52acaa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8d17b90ea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289a4c52642cd" /><Relationship Type="http://schemas.openxmlformats.org/officeDocument/2006/relationships/theme" Target="/ppt/slideMasters/theme/theme1.xml" Id="Ra49d201aa9b0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c289a4c526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8ffb5e1ef4d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c4dfce577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bb07ab4d5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4f75c3517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4c897b33c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RANA AVD 172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RANA AVD 172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post.172@fagforbundet.org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975 746 852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