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5a6b021f0c4b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8d6a86675a4cb1"/>
  </p:sldMasterIdLst>
  <p:sldIdLst>
    <p:sldId xmlns:r="http://schemas.openxmlformats.org/officeDocument/2006/relationships" id="256" r:id="Re23b8dc101104bd7"/>
    <p:sldId xmlns:r="http://schemas.openxmlformats.org/officeDocument/2006/relationships" id="257" r:id="R1c6fd45a00444c6c"/>
    <p:sldId xmlns:r="http://schemas.openxmlformats.org/officeDocument/2006/relationships" id="258" r:id="R64b69142d5754679"/>
    <p:sldId xmlns:r="http://schemas.openxmlformats.org/officeDocument/2006/relationships" id="259" r:id="Rfa843e9417864dca"/>
    <p:sldId xmlns:r="http://schemas.openxmlformats.org/officeDocument/2006/relationships" id="260" r:id="R0a4456a0b1f5492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8d6a86675a4cb1" /><Relationship Type="http://schemas.openxmlformats.org/officeDocument/2006/relationships/slide" Target="/ppt/slides/slide1.xml" Id="Re23b8dc101104bd7" /><Relationship Type="http://schemas.openxmlformats.org/officeDocument/2006/relationships/slide" Target="/ppt/slides/slide2.xml" Id="R1c6fd45a00444c6c" /><Relationship Type="http://schemas.openxmlformats.org/officeDocument/2006/relationships/slide" Target="/ppt/slides/slide3.xml" Id="R64b69142d5754679" /><Relationship Type="http://schemas.openxmlformats.org/officeDocument/2006/relationships/slide" Target="/ppt/slides/slide4.xml" Id="Rfa843e9417864dca" /><Relationship Type="http://schemas.openxmlformats.org/officeDocument/2006/relationships/slide" Target="/ppt/slides/slide5.xml" Id="R0a4456a0b1f5492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a0c8ed8c3c45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1efef7bab4737" /><Relationship Type="http://schemas.openxmlformats.org/officeDocument/2006/relationships/theme" Target="/ppt/slideMasters/theme/theme1.xml" Id="R5b32fb4e299244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01efef7bab47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6071ccc4645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65857996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70c4b3fb242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bf8a6366340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584c6272a41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LANDSRÅD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LANDSRÅD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30 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kleoru@jbv.no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975 622 827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LANDSRÅD</a:t>
            </a:r>
          </a:p>
        </p:txBody>
      </p:sp>
    </p:spTree>
  </p:cSld>
  <p:clrMapOvr>
    <a:masterClrMapping xmlns:a="http://schemas.openxmlformats.org/drawingml/2006/main"/>
  </p:clrMapOvr>
</p:sld>
</file>