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d61d294da345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bc1ad4b2894ede"/>
  </p:sldMasterIdLst>
  <p:sldIdLst>
    <p:sldId xmlns:r="http://schemas.openxmlformats.org/officeDocument/2006/relationships" id="256" r:id="Rb1c3b09598b5451f"/>
    <p:sldId xmlns:r="http://schemas.openxmlformats.org/officeDocument/2006/relationships" id="257" r:id="R5bf79299c18d407a"/>
    <p:sldId xmlns:r="http://schemas.openxmlformats.org/officeDocument/2006/relationships" id="258" r:id="Rc0cff217ee1049ce"/>
    <p:sldId xmlns:r="http://schemas.openxmlformats.org/officeDocument/2006/relationships" id="259" r:id="R1b7caf31d68b4b2c"/>
    <p:sldId xmlns:r="http://schemas.openxmlformats.org/officeDocument/2006/relationships" id="260" r:id="R4a883165abdc4d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bc1ad4b2894ede" /><Relationship Type="http://schemas.openxmlformats.org/officeDocument/2006/relationships/slide" Target="/ppt/slides/slide1.xml" Id="Rb1c3b09598b5451f" /><Relationship Type="http://schemas.openxmlformats.org/officeDocument/2006/relationships/slide" Target="/ppt/slides/slide2.xml" Id="R5bf79299c18d407a" /><Relationship Type="http://schemas.openxmlformats.org/officeDocument/2006/relationships/slide" Target="/ppt/slides/slide3.xml" Id="Rc0cff217ee1049ce" /><Relationship Type="http://schemas.openxmlformats.org/officeDocument/2006/relationships/slide" Target="/ppt/slides/slide4.xml" Id="R1b7caf31d68b4b2c" /><Relationship Type="http://schemas.openxmlformats.org/officeDocument/2006/relationships/slide" Target="/ppt/slides/slide5.xml" Id="R4a883165abdc4d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36b4c079ae47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8e5f9da694cf3" /><Relationship Type="http://schemas.openxmlformats.org/officeDocument/2006/relationships/theme" Target="/ppt/slideMasters/theme/theme1.xml" Id="Rf2a264003bfa48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68e5f9da694c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29d50d48e40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423279ea646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3c916e00147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2790c0a5440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9bcf722d944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STATSBANENES VERKSTEDARBERFORENING AVD 13 AV NJF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STATSBANENES VERKSTEDARBERFORENING AVD 13 AV NJF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Smiths vei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njf-grorud@mantena.org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verkstedarbeideren.no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975 601 021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