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3c4705757548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49e2c6a3db4099"/>
  </p:sldMasterIdLst>
  <p:sldIdLst>
    <p:sldId xmlns:r="http://schemas.openxmlformats.org/officeDocument/2006/relationships" id="256" r:id="R047598a207b04598"/>
    <p:sldId xmlns:r="http://schemas.openxmlformats.org/officeDocument/2006/relationships" id="257" r:id="R43e960617b104605"/>
    <p:sldId xmlns:r="http://schemas.openxmlformats.org/officeDocument/2006/relationships" id="258" r:id="R03957ff7b6e04b93"/>
    <p:sldId xmlns:r="http://schemas.openxmlformats.org/officeDocument/2006/relationships" id="259" r:id="Rbd67f115fdca402c"/>
    <p:sldId xmlns:r="http://schemas.openxmlformats.org/officeDocument/2006/relationships" id="260" r:id="Rb46604405b24468c"/>
    <p:sldId xmlns:r="http://schemas.openxmlformats.org/officeDocument/2006/relationships" id="261" r:id="R41800ffdd5ca41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49e2c6a3db4099" /><Relationship Type="http://schemas.openxmlformats.org/officeDocument/2006/relationships/slide" Target="/ppt/slides/slide1.xml" Id="R047598a207b04598" /><Relationship Type="http://schemas.openxmlformats.org/officeDocument/2006/relationships/slide" Target="/ppt/slides/slide2.xml" Id="R43e960617b104605" /><Relationship Type="http://schemas.openxmlformats.org/officeDocument/2006/relationships/slide" Target="/ppt/slides/slide3.xml" Id="R03957ff7b6e04b93" /><Relationship Type="http://schemas.openxmlformats.org/officeDocument/2006/relationships/slide" Target="/ppt/slides/slide4.xml" Id="Rbd67f115fdca402c" /><Relationship Type="http://schemas.openxmlformats.org/officeDocument/2006/relationships/slide" Target="/ppt/slides/slide5.xml" Id="Rb46604405b24468c" /><Relationship Type="http://schemas.openxmlformats.org/officeDocument/2006/relationships/slide" Target="/ppt/slides/slide6.xml" Id="R41800ffdd5ca41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cf8e5ee0b049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ba7ce68484970" /><Relationship Type="http://schemas.openxmlformats.org/officeDocument/2006/relationships/theme" Target="/ppt/slideMasters/theme/theme1.xml" Id="R277a742cef2f45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0ba7ce684849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922a964a748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a773028ff4d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1079aa9c04a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dcf0adc314e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4dff7d78548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41e50db9e4c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STATSBANENES VERKSTEDARBERFORENING AVD 13 AV NJF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Smiths vei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njf-grorud@mantena.org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verkstedarbeideren.no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975 601 021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