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a56b96b44b946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7b29169d5474801"/>
  </p:sldMasterIdLst>
  <p:sldIdLst>
    <p:sldId xmlns:r="http://schemas.openxmlformats.org/officeDocument/2006/relationships" id="256" r:id="Rd8d004da5644494e"/>
    <p:sldId xmlns:r="http://schemas.openxmlformats.org/officeDocument/2006/relationships" id="257" r:id="R842aecc28d0e42cf"/>
    <p:sldId xmlns:r="http://schemas.openxmlformats.org/officeDocument/2006/relationships" id="258" r:id="Rdb69d27493df4e31"/>
    <p:sldId xmlns:r="http://schemas.openxmlformats.org/officeDocument/2006/relationships" id="259" r:id="R316be6d40eef42d4"/>
    <p:sldId xmlns:r="http://schemas.openxmlformats.org/officeDocument/2006/relationships" id="260" r:id="R99eafbf2d4f3485a"/>
    <p:sldId xmlns:r="http://schemas.openxmlformats.org/officeDocument/2006/relationships" id="261" r:id="R711cb66b8207447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b29169d5474801" /><Relationship Type="http://schemas.openxmlformats.org/officeDocument/2006/relationships/slide" Target="/ppt/slides/slide1.xml" Id="Rd8d004da5644494e" /><Relationship Type="http://schemas.openxmlformats.org/officeDocument/2006/relationships/slide" Target="/ppt/slides/slide2.xml" Id="R842aecc28d0e42cf" /><Relationship Type="http://schemas.openxmlformats.org/officeDocument/2006/relationships/slide" Target="/ppt/slides/slide3.xml" Id="Rdb69d27493df4e31" /><Relationship Type="http://schemas.openxmlformats.org/officeDocument/2006/relationships/slide" Target="/ppt/slides/slide4.xml" Id="R316be6d40eef42d4" /><Relationship Type="http://schemas.openxmlformats.org/officeDocument/2006/relationships/slide" Target="/ppt/slides/slide5.xml" Id="R99eafbf2d4f3485a" /><Relationship Type="http://schemas.openxmlformats.org/officeDocument/2006/relationships/slide" Target="/ppt/slides/slide6.xml" Id="R711cb66b8207447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9e1e52bebd2487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948d7c201f4cf9" /><Relationship Type="http://schemas.openxmlformats.org/officeDocument/2006/relationships/theme" Target="/ppt/slideMasters/theme/theme1.xml" Id="R5e3ec0e79cb64c1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1948d7c201f4cf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f25316a05c418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77350510c3a49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df9a8b0165407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c3791b82ca44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7db5713caa488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64352f599e436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GJERSTAD HISTORIELAG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Kristen Strat, Verksveien 68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4993 Sundebru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www.gjh.no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975 427 633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GJERSTAD HISTORIELAG</a:t>
            </a:r>
          </a:p>
        </p:txBody>
      </p:sp>
    </p:spTree>
  </p:cSld>
  <p:clrMapOvr>
    <a:masterClrMapping xmlns:a="http://schemas.openxmlformats.org/drawingml/2006/main"/>
  </p:clrMapOvr>
</p:sld>
</file>