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e558e6ffa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2558e2b034057"/>
  </p:sldMasterIdLst>
  <p:sldIdLst>
    <p:sldId xmlns:r="http://schemas.openxmlformats.org/officeDocument/2006/relationships" id="256" r:id="R65d3d475f3af4c3a"/>
    <p:sldId xmlns:r="http://schemas.openxmlformats.org/officeDocument/2006/relationships" id="257" r:id="R47b17d8520894b85"/>
    <p:sldId xmlns:r="http://schemas.openxmlformats.org/officeDocument/2006/relationships" id="258" r:id="R1576b76122f047ec"/>
    <p:sldId xmlns:r="http://schemas.openxmlformats.org/officeDocument/2006/relationships" id="259" r:id="Rcd2c585094164b3a"/>
    <p:sldId xmlns:r="http://schemas.openxmlformats.org/officeDocument/2006/relationships" id="260" r:id="R6abf8f485d474751"/>
    <p:sldId xmlns:r="http://schemas.openxmlformats.org/officeDocument/2006/relationships" id="261" r:id="Rc4f11cf5642e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558e2b034057" /><Relationship Type="http://schemas.openxmlformats.org/officeDocument/2006/relationships/slide" Target="/ppt/slides/slide1.xml" Id="R65d3d475f3af4c3a" /><Relationship Type="http://schemas.openxmlformats.org/officeDocument/2006/relationships/slide" Target="/ppt/slides/slide2.xml" Id="R47b17d8520894b85" /><Relationship Type="http://schemas.openxmlformats.org/officeDocument/2006/relationships/slide" Target="/ppt/slides/slide3.xml" Id="R1576b76122f047ec" /><Relationship Type="http://schemas.openxmlformats.org/officeDocument/2006/relationships/slide" Target="/ppt/slides/slide4.xml" Id="Rcd2c585094164b3a" /><Relationship Type="http://schemas.openxmlformats.org/officeDocument/2006/relationships/slide" Target="/ppt/slides/slide5.xml" Id="R6abf8f485d474751" /><Relationship Type="http://schemas.openxmlformats.org/officeDocument/2006/relationships/slide" Target="/ppt/slides/slide6.xml" Id="Rc4f11cf5642e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2ffb7f84f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760971dc4bfe" /><Relationship Type="http://schemas.openxmlformats.org/officeDocument/2006/relationships/theme" Target="/ppt/slideMasters/theme/theme1.xml" Id="R0a18d5985277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1760971dc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597d8e87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9de1e8221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4bb95d49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682f7547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1bc11e2a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fa1b4c1d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CRUX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CRUX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42 988 227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345 906 854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www.stiftelsencrux.no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