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8d762a5b1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051a0a113451e"/>
  </p:sldMasterIdLst>
  <p:sldIdLst>
    <p:sldId xmlns:r="http://schemas.openxmlformats.org/officeDocument/2006/relationships" id="256" r:id="R1c7482d5d38d4c34"/>
    <p:sldId xmlns:r="http://schemas.openxmlformats.org/officeDocument/2006/relationships" id="257" r:id="Rf5349ed18bce473b"/>
    <p:sldId xmlns:r="http://schemas.openxmlformats.org/officeDocument/2006/relationships" id="258" r:id="R295dc9c06fe24096"/>
    <p:sldId xmlns:r="http://schemas.openxmlformats.org/officeDocument/2006/relationships" id="259" r:id="R0ac3e04f55b944d9"/>
    <p:sldId xmlns:r="http://schemas.openxmlformats.org/officeDocument/2006/relationships" id="260" r:id="R312e30bc20054072"/>
    <p:sldId xmlns:r="http://schemas.openxmlformats.org/officeDocument/2006/relationships" id="261" r:id="R4012aa4e39a54066"/>
    <p:sldId xmlns:r="http://schemas.openxmlformats.org/officeDocument/2006/relationships" id="262" r:id="R4ee286146948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051a0a113451e" /><Relationship Type="http://schemas.openxmlformats.org/officeDocument/2006/relationships/slide" Target="/ppt/slides/slide1.xml" Id="R1c7482d5d38d4c34" /><Relationship Type="http://schemas.openxmlformats.org/officeDocument/2006/relationships/slide" Target="/ppt/slides/slide2.xml" Id="Rf5349ed18bce473b" /><Relationship Type="http://schemas.openxmlformats.org/officeDocument/2006/relationships/slide" Target="/ppt/slides/slide3.xml" Id="R295dc9c06fe24096" /><Relationship Type="http://schemas.openxmlformats.org/officeDocument/2006/relationships/slide" Target="/ppt/slides/slide4.xml" Id="R0ac3e04f55b944d9" /><Relationship Type="http://schemas.openxmlformats.org/officeDocument/2006/relationships/slide" Target="/ppt/slides/slide5.xml" Id="R312e30bc20054072" /><Relationship Type="http://schemas.openxmlformats.org/officeDocument/2006/relationships/slide" Target="/ppt/slides/slide6.xml" Id="R4012aa4e39a54066" /><Relationship Type="http://schemas.openxmlformats.org/officeDocument/2006/relationships/slide" Target="/ppt/slides/slide7.xml" Id="R4ee286146948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a590af49e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e5bbf0944611" /><Relationship Type="http://schemas.openxmlformats.org/officeDocument/2006/relationships/theme" Target="/ppt/slideMasters/theme/theme1.xml" Id="R50c409c85adc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9e5bbf094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db580e737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474c77f9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a5b41aba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4e8ffed0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4c163631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55395d20c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0f63a06c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SIMEN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 OLE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