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d3cf246eae42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3cd30eab7345cf"/>
  </p:sldMasterIdLst>
  <p:sldIdLst>
    <p:sldId xmlns:r="http://schemas.openxmlformats.org/officeDocument/2006/relationships" id="256" r:id="R40cebd735a3f4a6e"/>
    <p:sldId xmlns:r="http://schemas.openxmlformats.org/officeDocument/2006/relationships" id="257" r:id="R0d3db13a961a4556"/>
    <p:sldId xmlns:r="http://schemas.openxmlformats.org/officeDocument/2006/relationships" id="258" r:id="R1541942969a54881"/>
    <p:sldId xmlns:r="http://schemas.openxmlformats.org/officeDocument/2006/relationships" id="259" r:id="R1630bef6fd5e4322"/>
    <p:sldId xmlns:r="http://schemas.openxmlformats.org/officeDocument/2006/relationships" id="260" r:id="Rbf60b3b7358f4056"/>
    <p:sldId xmlns:r="http://schemas.openxmlformats.org/officeDocument/2006/relationships" id="261" r:id="R23e80ef73b5947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3cd30eab7345cf" /><Relationship Type="http://schemas.openxmlformats.org/officeDocument/2006/relationships/slide" Target="/ppt/slides/slide1.xml" Id="R40cebd735a3f4a6e" /><Relationship Type="http://schemas.openxmlformats.org/officeDocument/2006/relationships/slide" Target="/ppt/slides/slide2.xml" Id="R0d3db13a961a4556" /><Relationship Type="http://schemas.openxmlformats.org/officeDocument/2006/relationships/slide" Target="/ppt/slides/slide3.xml" Id="R1541942969a54881" /><Relationship Type="http://schemas.openxmlformats.org/officeDocument/2006/relationships/slide" Target="/ppt/slides/slide4.xml" Id="R1630bef6fd5e4322" /><Relationship Type="http://schemas.openxmlformats.org/officeDocument/2006/relationships/slide" Target="/ppt/slides/slide5.xml" Id="Rbf60b3b7358f4056" /><Relationship Type="http://schemas.openxmlformats.org/officeDocument/2006/relationships/slide" Target="/ppt/slides/slide6.xml" Id="R23e80ef73b5947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a698ca2c5c49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117559f2c4f12" /><Relationship Type="http://schemas.openxmlformats.org/officeDocument/2006/relationships/theme" Target="/ppt/slideMasters/theme/theme1.xml" Id="R912ca71a92834e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3117559f2c4f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da64f4d974c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ccf677fe041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04df2c9284a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7d84f0b7a42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b0269663740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7652d1ff04d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LIER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Vestsideveien 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22 67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ole.magnus@lier-regnskap.no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975 363 791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