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c6a0a1488646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c5ea6cb5f14ee1"/>
  </p:sldMasterIdLst>
  <p:sldIdLst>
    <p:sldId xmlns:r="http://schemas.openxmlformats.org/officeDocument/2006/relationships" id="256" r:id="R7f3c339874bd4acc"/>
    <p:sldId xmlns:r="http://schemas.openxmlformats.org/officeDocument/2006/relationships" id="257" r:id="R7c7c4bf41348453c"/>
    <p:sldId xmlns:r="http://schemas.openxmlformats.org/officeDocument/2006/relationships" id="258" r:id="R49a4ad654bdc45e7"/>
    <p:sldId xmlns:r="http://schemas.openxmlformats.org/officeDocument/2006/relationships" id="259" r:id="R95981899419d4e80"/>
    <p:sldId xmlns:r="http://schemas.openxmlformats.org/officeDocument/2006/relationships" id="260" r:id="Rc0cc5afffa97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5ea6cb5f14ee1" /><Relationship Type="http://schemas.openxmlformats.org/officeDocument/2006/relationships/slide" Target="/ppt/slides/slide1.xml" Id="R7f3c339874bd4acc" /><Relationship Type="http://schemas.openxmlformats.org/officeDocument/2006/relationships/slide" Target="/ppt/slides/slide2.xml" Id="R7c7c4bf41348453c" /><Relationship Type="http://schemas.openxmlformats.org/officeDocument/2006/relationships/slide" Target="/ppt/slides/slide3.xml" Id="R49a4ad654bdc45e7" /><Relationship Type="http://schemas.openxmlformats.org/officeDocument/2006/relationships/slide" Target="/ppt/slides/slide4.xml" Id="R95981899419d4e80" /><Relationship Type="http://schemas.openxmlformats.org/officeDocument/2006/relationships/slide" Target="/ppt/slides/slide5.xml" Id="Rc0cc5afffa97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7571dbe1342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d7cc7133d4ddf" /><Relationship Type="http://schemas.openxmlformats.org/officeDocument/2006/relationships/theme" Target="/ppt/slideMasters/theme/theme1.xml" Id="Rfb07858cc70240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5d7cc7133d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1d84f30bb48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93bc751ea40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5a06d04014a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15f6b877942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bcfad4b95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