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856b8abe814b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9c984ab2ff4502"/>
  </p:sldMasterIdLst>
  <p:sldIdLst>
    <p:sldId xmlns:r="http://schemas.openxmlformats.org/officeDocument/2006/relationships" id="256" r:id="Rad984fa8e24949dc"/>
    <p:sldId xmlns:r="http://schemas.openxmlformats.org/officeDocument/2006/relationships" id="257" r:id="Re07ffc329ff84111"/>
    <p:sldId xmlns:r="http://schemas.openxmlformats.org/officeDocument/2006/relationships" id="258" r:id="R1f8ebf37b82742d4"/>
    <p:sldId xmlns:r="http://schemas.openxmlformats.org/officeDocument/2006/relationships" id="259" r:id="R03e8f13505664d17"/>
    <p:sldId xmlns:r="http://schemas.openxmlformats.org/officeDocument/2006/relationships" id="260" r:id="R48d730b43e7e4d2a"/>
    <p:sldId xmlns:r="http://schemas.openxmlformats.org/officeDocument/2006/relationships" id="261" r:id="R803fb56b53f042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9c984ab2ff4502" /><Relationship Type="http://schemas.openxmlformats.org/officeDocument/2006/relationships/slide" Target="/ppt/slides/slide1.xml" Id="Rad984fa8e24949dc" /><Relationship Type="http://schemas.openxmlformats.org/officeDocument/2006/relationships/slide" Target="/ppt/slides/slide2.xml" Id="Re07ffc329ff84111" /><Relationship Type="http://schemas.openxmlformats.org/officeDocument/2006/relationships/slide" Target="/ppt/slides/slide3.xml" Id="R1f8ebf37b82742d4" /><Relationship Type="http://schemas.openxmlformats.org/officeDocument/2006/relationships/slide" Target="/ppt/slides/slide4.xml" Id="R03e8f13505664d17" /><Relationship Type="http://schemas.openxmlformats.org/officeDocument/2006/relationships/slide" Target="/ppt/slides/slide5.xml" Id="R48d730b43e7e4d2a" /><Relationship Type="http://schemas.openxmlformats.org/officeDocument/2006/relationships/slide" Target="/ppt/slides/slide6.xml" Id="R803fb56b53f042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9de1268a4c48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fa31cb30df4974" /><Relationship Type="http://schemas.openxmlformats.org/officeDocument/2006/relationships/theme" Target="/ppt/slideMasters/theme/theme1.xml" Id="Rc5f8e66da6cd4d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5fa31cb30df497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00625bb27c4ab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69bc0659c545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99051fac4a49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15b15cc0de4c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a3bcfbc4b940d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880a2aee3f4e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PROSJEKTFORUM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975 327 310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